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1"/>
  </p:notesMasterIdLst>
  <p:sldIdLst>
    <p:sldId id="337" r:id="rId3"/>
    <p:sldId id="256" r:id="rId4"/>
    <p:sldId id="327" r:id="rId5"/>
    <p:sldId id="334" r:id="rId6"/>
    <p:sldId id="339" r:id="rId7"/>
    <p:sldId id="340" r:id="rId8"/>
    <p:sldId id="341" r:id="rId9"/>
    <p:sldId id="336"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 name="PlaceHolder 1"/>
          <p:cNvSpPr>
            <a:spLocks noGrp="1"/>
          </p:cNvSpPr>
          <p:nvPr>
            <p:ph type="body"/>
          </p:nvPr>
        </p:nvSpPr>
        <p:spPr>
          <a:xfrm>
            <a:off x="769917" y="4743539"/>
            <a:ext cx="6158983" cy="4493691"/>
          </a:xfrm>
          <a:prstGeom prst="rect">
            <a:avLst/>
          </a:prstGeom>
        </p:spPr>
        <p:txBody>
          <a:bodyPr lIns="0" tIns="0" rIns="0" bIns="0"/>
          <a:lstStyle/>
          <a:p>
            <a:r>
              <a:rPr lang="en-US" sz="2000" b="0" strike="noStrike" spc="-1">
                <a:latin typeface="Arial"/>
              </a:rPr>
              <a:t>Click to edit the notes format</a:t>
            </a:r>
          </a:p>
        </p:txBody>
      </p:sp>
      <p:sp>
        <p:nvSpPr>
          <p:cNvPr id="82" name="PlaceHolder 2"/>
          <p:cNvSpPr>
            <a:spLocks noGrp="1"/>
          </p:cNvSpPr>
          <p:nvPr>
            <p:ph type="hdr"/>
          </p:nvPr>
        </p:nvSpPr>
        <p:spPr>
          <a:xfrm>
            <a:off x="0" y="0"/>
            <a:ext cx="3341064" cy="498981"/>
          </a:xfrm>
          <a:prstGeom prst="rect">
            <a:avLst/>
          </a:prstGeom>
        </p:spPr>
        <p:txBody>
          <a:bodyPr lIns="0" tIns="0" rIns="0" bIns="0"/>
          <a:lstStyle/>
          <a:p>
            <a:r>
              <a:rPr lang="en-US" sz="1400" b="0" strike="noStrike" spc="-1">
                <a:latin typeface="Times New Roman"/>
              </a:rPr>
              <a:t>&lt;header&gt;</a:t>
            </a:r>
          </a:p>
        </p:txBody>
      </p:sp>
      <p:sp>
        <p:nvSpPr>
          <p:cNvPr id="83" name="PlaceHolder 3"/>
          <p:cNvSpPr>
            <a:spLocks noGrp="1"/>
          </p:cNvSpPr>
          <p:nvPr>
            <p:ph type="dt"/>
          </p:nvPr>
        </p:nvSpPr>
        <p:spPr>
          <a:xfrm>
            <a:off x="4357754" y="0"/>
            <a:ext cx="3341064" cy="498981"/>
          </a:xfrm>
          <a:prstGeom prst="rect">
            <a:avLst/>
          </a:prstGeom>
        </p:spPr>
        <p:txBody>
          <a:bodyPr lIns="0" tIns="0" rIns="0" bIns="0"/>
          <a:lstStyle/>
          <a:p>
            <a:pPr algn="r"/>
            <a:r>
              <a:rPr lang="en-US" sz="1400" b="0" strike="noStrike" spc="-1">
                <a:latin typeface="Times New Roman"/>
              </a:rPr>
              <a:t>&lt;date/time&gt;</a:t>
            </a:r>
          </a:p>
        </p:txBody>
      </p:sp>
      <p:sp>
        <p:nvSpPr>
          <p:cNvPr id="84" name="PlaceHolder 4"/>
          <p:cNvSpPr>
            <a:spLocks noGrp="1"/>
          </p:cNvSpPr>
          <p:nvPr>
            <p:ph type="ftr"/>
          </p:nvPr>
        </p:nvSpPr>
        <p:spPr>
          <a:xfrm>
            <a:off x="0" y="9487435"/>
            <a:ext cx="3341064" cy="498981"/>
          </a:xfrm>
          <a:prstGeom prst="rect">
            <a:avLst/>
          </a:prstGeom>
        </p:spPr>
        <p:txBody>
          <a:bodyPr lIns="0" tIns="0" rIns="0" bIns="0" anchor="b"/>
          <a:lstStyle/>
          <a:p>
            <a:r>
              <a:rPr lang="en-US" sz="1400" b="0" strike="noStrike" spc="-1">
                <a:latin typeface="Times New Roman"/>
              </a:rPr>
              <a:t>&lt;footer&gt;</a:t>
            </a:r>
          </a:p>
        </p:txBody>
      </p:sp>
      <p:sp>
        <p:nvSpPr>
          <p:cNvPr id="85" name="PlaceHolder 5"/>
          <p:cNvSpPr>
            <a:spLocks noGrp="1"/>
          </p:cNvSpPr>
          <p:nvPr>
            <p:ph type="sldNum"/>
          </p:nvPr>
        </p:nvSpPr>
        <p:spPr>
          <a:xfrm>
            <a:off x="4357754" y="9487435"/>
            <a:ext cx="3341064" cy="498981"/>
          </a:xfrm>
          <a:prstGeom prst="rect">
            <a:avLst/>
          </a:prstGeom>
        </p:spPr>
        <p:txBody>
          <a:bodyPr lIns="0" tIns="0" rIns="0" bIns="0" anchor="b"/>
          <a:lstStyle/>
          <a:p>
            <a:pPr algn="r"/>
            <a:fld id="{BACC4B86-36DE-4D30-B5E5-B69750DE1B63}" type="slidenum">
              <a:rPr lang="en-US" sz="1400" b="0" strike="noStrike" spc="-1">
                <a:latin typeface="Times New Roman"/>
              </a:rPr>
              <a:t>‹#›</a:t>
            </a:fld>
            <a:endParaRPr lang="en-US" sz="1400" b="0" strike="noStrike" spc="-1">
              <a:latin typeface="Times New Roman"/>
            </a:endParaRPr>
          </a:p>
        </p:txBody>
      </p:sp>
    </p:spTree>
    <p:extLst>
      <p:ext uri="{BB962C8B-B14F-4D97-AF65-F5344CB8AC3E}">
        <p14:creationId xmlns:p14="http://schemas.microsoft.com/office/powerpoint/2010/main" val="307412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PlaceHolder 1"/>
          <p:cNvSpPr>
            <a:spLocks noGrp="1"/>
          </p:cNvSpPr>
          <p:nvPr>
            <p:ph type="body"/>
          </p:nvPr>
        </p:nvSpPr>
        <p:spPr>
          <a:xfrm>
            <a:off x="707760" y="4447440"/>
            <a:ext cx="5661360" cy="4213080"/>
          </a:xfrm>
          <a:prstGeom prst="rect">
            <a:avLst/>
          </a:prstGeom>
        </p:spPr>
        <p:txBody>
          <a:bodyPr lIns="93960" tIns="46800" rIns="93960" bIns="46800"/>
          <a:lstStyle/>
          <a:p>
            <a:pPr marL="216000" indent="-216000">
              <a:lnSpc>
                <a:spcPct val="100000"/>
              </a:lnSpc>
            </a:pPr>
            <a:r>
              <a:rPr lang="en-US" sz="2000" b="0" strike="noStrike" spc="-1" dirty="0">
                <a:latin typeface="Arial"/>
              </a:rPr>
              <a:t>Revision May 4, 2012</a:t>
            </a:r>
          </a:p>
        </p:txBody>
      </p:sp>
      <p:sp>
        <p:nvSpPr>
          <p:cNvPr id="123" name="TextShape 2"/>
          <p:cNvSpPr txBox="1"/>
          <p:nvPr/>
        </p:nvSpPr>
        <p:spPr>
          <a:xfrm>
            <a:off x="0" y="0"/>
            <a:ext cx="3066480" cy="467640"/>
          </a:xfrm>
          <a:prstGeom prst="rect">
            <a:avLst/>
          </a:prstGeom>
          <a:noFill/>
          <a:ln>
            <a:noFill/>
          </a:ln>
        </p:spPr>
        <p:txBody>
          <a:bodyPr lIns="93960" tIns="46800" rIns="93960" bIns="46800"/>
          <a:lstStyle/>
          <a:p>
            <a:endParaRPr lang="en-US" sz="2400" b="0" strike="noStrike" spc="-1">
              <a:latin typeface="Times New Roman"/>
            </a:endParaRPr>
          </a:p>
        </p:txBody>
      </p:sp>
      <p:sp>
        <p:nvSpPr>
          <p:cNvPr id="124" name="TextShape 3"/>
          <p:cNvSpPr txBox="1"/>
          <p:nvPr/>
        </p:nvSpPr>
        <p:spPr>
          <a:xfrm>
            <a:off x="4008600" y="0"/>
            <a:ext cx="3066480" cy="467640"/>
          </a:xfrm>
          <a:prstGeom prst="rect">
            <a:avLst/>
          </a:prstGeom>
          <a:noFill/>
          <a:ln>
            <a:noFill/>
          </a:ln>
        </p:spPr>
        <p:txBody>
          <a:bodyPr lIns="93960" tIns="46800" rIns="93960" bIns="46800"/>
          <a:lstStyle/>
          <a:p>
            <a:pPr algn="r">
              <a:lnSpc>
                <a:spcPct val="100000"/>
              </a:lnSpc>
            </a:pPr>
            <a:fld id="{149DA3BC-6233-4C7F-94BD-854AD9A88E14}" type="datetime">
              <a:rPr lang="en-US" sz="1200" b="0" strike="noStrike" spc="-1">
                <a:solidFill>
                  <a:srgbClr val="000000"/>
                </a:solidFill>
                <a:latin typeface="Calibri"/>
              </a:rPr>
              <a:t>10/14/2020</a:t>
            </a:fld>
            <a:r>
              <a:rPr lang="en-US" sz="1200" b="0" strike="noStrike" spc="-1">
                <a:solidFill>
                  <a:srgbClr val="000000"/>
                </a:solidFill>
                <a:latin typeface="Calibri"/>
              </a:rPr>
              <a:t> </a:t>
            </a:r>
            <a:fld id="{D1159403-ED76-417B-8218-D6AF801C5A19}" type="datetime12">
              <a:rPr lang="en-US" sz="1200" b="0" strike="noStrike" spc="-1">
                <a:solidFill>
                  <a:srgbClr val="000000"/>
                </a:solidFill>
                <a:latin typeface="Calibri"/>
              </a:rPr>
              <a:t>4:24 PM</a:t>
            </a:fld>
            <a:endParaRPr lang="en-US" sz="1200" b="0" strike="noStrike" spc="-1">
              <a:latin typeface="Times New Roman"/>
            </a:endParaRPr>
          </a:p>
        </p:txBody>
      </p:sp>
      <p:sp>
        <p:nvSpPr>
          <p:cNvPr id="125" name="TextShape 4"/>
          <p:cNvSpPr txBox="1"/>
          <p:nvPr/>
        </p:nvSpPr>
        <p:spPr>
          <a:xfrm>
            <a:off x="0" y="8893440"/>
            <a:ext cx="6369120" cy="467640"/>
          </a:xfrm>
          <a:prstGeom prst="rect">
            <a:avLst/>
          </a:prstGeom>
          <a:noFill/>
          <a:ln>
            <a:noFill/>
          </a:ln>
        </p:spPr>
        <p:txBody>
          <a:bodyPr lIns="93960" tIns="46800" rIns="93960" bIns="46800" anchor="b"/>
          <a:lstStyle/>
          <a:p>
            <a:pPr>
              <a:lnSpc>
                <a:spcPct val="100000"/>
              </a:lnSpc>
            </a:pPr>
            <a:r>
              <a:rPr lang="en-US" sz="500" b="0" strike="noStrike" spc="-1">
                <a:solidFill>
                  <a:srgbClr val="000000"/>
                </a:solidFill>
                <a:latin typeface="Calibri"/>
              </a:rPr>
              <a:t>© 2007 Microsoft Corporation. All rights reserved. Microsoft, Windows, Windows Vista and other product names are or may be registered trademarks and/or trademarks in the U.S. and/or other countries.</a:t>
            </a:r>
            <a:endParaRPr lang="en-US" sz="500" b="0" strike="noStrike" spc="-1">
              <a:latin typeface="Times New Roman"/>
            </a:endParaRPr>
          </a:p>
          <a:p>
            <a:pPr>
              <a:lnSpc>
                <a:spcPct val="100000"/>
              </a:lnSpc>
            </a:pPr>
            <a:r>
              <a:rPr lang="en-US" sz="500" b="0" strike="noStrike" spc="-1">
                <a:solidFill>
                  <a:srgbClr val="000000"/>
                </a:solidFill>
                <a:latin typeface="Calibri"/>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
              <a:rPr lang="en-US" sz="500" b="0" strike="noStrike" spc="-1">
                <a:solidFill>
                  <a:srgbClr val="000000"/>
                </a:solidFill>
                <a:latin typeface="Calibri"/>
              </a:rPr>
              <a:t>MICROSOFT MAKES NO WARRANTIES, EXPRESS, IMPLIED OR STATUTORY, AS TO THE INFORMATION IN THIS PRESENTATION.</a:t>
            </a:r>
            <a:endParaRPr lang="en-US" sz="500" b="0" strike="noStrike" spc="-1">
              <a:latin typeface="Times New Roman"/>
            </a:endParaRPr>
          </a:p>
          <a:p>
            <a:pPr>
              <a:lnSpc>
                <a:spcPct val="100000"/>
              </a:lnSpc>
            </a:pPr>
            <a:endParaRPr lang="en-US" sz="500" b="0" strike="noStrike" spc="-1">
              <a:latin typeface="Times New Roman"/>
            </a:endParaRPr>
          </a:p>
        </p:txBody>
      </p:sp>
      <p:sp>
        <p:nvSpPr>
          <p:cNvPr id="126" name="TextShape 5"/>
          <p:cNvSpPr txBox="1"/>
          <p:nvPr/>
        </p:nvSpPr>
        <p:spPr>
          <a:xfrm>
            <a:off x="6369480" y="8893440"/>
            <a:ext cx="705600" cy="467640"/>
          </a:xfrm>
          <a:prstGeom prst="rect">
            <a:avLst/>
          </a:prstGeom>
          <a:noFill/>
          <a:ln>
            <a:noFill/>
          </a:ln>
        </p:spPr>
        <p:txBody>
          <a:bodyPr lIns="93960" tIns="46800" rIns="93960" bIns="46800" anchor="b"/>
          <a:lstStyle/>
          <a:p>
            <a:pPr algn="r">
              <a:lnSpc>
                <a:spcPct val="100000"/>
              </a:lnSpc>
            </a:pPr>
            <a:fld id="{318B3269-DC83-469A-95D4-125E9B4A2028}" type="slidenum">
              <a:rPr lang="en-US" sz="1200" b="0" strike="noStrike" spc="-1">
                <a:solidFill>
                  <a:srgbClr val="000000"/>
                </a:solidFill>
                <a:latin typeface="Calibri"/>
              </a:rPr>
              <a:t>1</a:t>
            </a:fld>
            <a:endParaRPr lang="en-US"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PlaceHolder 1"/>
          <p:cNvSpPr>
            <a:spLocks noGrp="1"/>
          </p:cNvSpPr>
          <p:nvPr>
            <p:ph type="body"/>
          </p:nvPr>
        </p:nvSpPr>
        <p:spPr>
          <a:xfrm>
            <a:off x="701092" y="4415770"/>
            <a:ext cx="5608023" cy="4183078"/>
          </a:xfrm>
          <a:prstGeom prst="rect">
            <a:avLst/>
          </a:prstGeom>
        </p:spPr>
        <p:txBody>
          <a:bodyPr lIns="93190" tIns="46416" rIns="93190" bIns="46416"/>
          <a:lstStyle/>
          <a:p>
            <a:pPr marL="214229" indent="-214229"/>
            <a:r>
              <a:rPr lang="en-US" sz="2000" spc="-1" dirty="0">
                <a:latin typeface="Arial"/>
              </a:rPr>
              <a:t>Revision May 4, 2012</a:t>
            </a:r>
          </a:p>
        </p:txBody>
      </p:sp>
      <p:sp>
        <p:nvSpPr>
          <p:cNvPr id="123" name="TextShape 2"/>
          <p:cNvSpPr txBox="1"/>
          <p:nvPr/>
        </p:nvSpPr>
        <p:spPr>
          <a:xfrm>
            <a:off x="0" y="0"/>
            <a:ext cx="3037590" cy="464310"/>
          </a:xfrm>
          <a:prstGeom prst="rect">
            <a:avLst/>
          </a:prstGeom>
          <a:noFill/>
          <a:ln>
            <a:noFill/>
          </a:ln>
        </p:spPr>
        <p:txBody>
          <a:bodyPr lIns="93190" tIns="46416" rIns="93190" bIns="46416"/>
          <a:lstStyle/>
          <a:p>
            <a:endParaRPr lang="en-US" sz="2400" spc="-1">
              <a:latin typeface="Times New Roman"/>
            </a:endParaRPr>
          </a:p>
        </p:txBody>
      </p:sp>
      <p:sp>
        <p:nvSpPr>
          <p:cNvPr id="124" name="TextShape 3"/>
          <p:cNvSpPr txBox="1"/>
          <p:nvPr/>
        </p:nvSpPr>
        <p:spPr>
          <a:xfrm>
            <a:off x="3970834" y="0"/>
            <a:ext cx="3037590" cy="464310"/>
          </a:xfrm>
          <a:prstGeom prst="rect">
            <a:avLst/>
          </a:prstGeom>
          <a:noFill/>
          <a:ln>
            <a:noFill/>
          </a:ln>
        </p:spPr>
        <p:txBody>
          <a:bodyPr lIns="93190" tIns="46416" rIns="93190" bIns="46416"/>
          <a:lstStyle/>
          <a:p>
            <a:pPr algn="r">
              <a:lnSpc>
                <a:spcPct val="100000"/>
              </a:lnSpc>
            </a:pPr>
            <a:fld id="{149DA3BC-6233-4C7F-94BD-854AD9A88E14}" type="datetime">
              <a:rPr lang="en-US" sz="1200" spc="-1">
                <a:solidFill>
                  <a:srgbClr val="000000"/>
                </a:solidFill>
                <a:latin typeface="Calibri"/>
              </a:rPr>
              <a:t>10/14/2020</a:t>
            </a:fld>
            <a:r>
              <a:rPr lang="en-US" sz="1200" spc="-1">
                <a:solidFill>
                  <a:srgbClr val="000000"/>
                </a:solidFill>
                <a:latin typeface="Calibri"/>
              </a:rPr>
              <a:t> </a:t>
            </a:r>
            <a:fld id="{D1159403-ED76-417B-8218-D6AF801C5A19}" type="datetime12">
              <a:rPr lang="en-US" sz="1200" spc="-1">
                <a:solidFill>
                  <a:srgbClr val="000000"/>
                </a:solidFill>
                <a:latin typeface="Calibri"/>
              </a:rPr>
              <a:t>4:24 PM</a:t>
            </a:fld>
            <a:endParaRPr lang="en-US" sz="1200" spc="-1">
              <a:latin typeface="Times New Roman"/>
            </a:endParaRPr>
          </a:p>
        </p:txBody>
      </p:sp>
      <p:sp>
        <p:nvSpPr>
          <p:cNvPr id="125" name="TextShape 4"/>
          <p:cNvSpPr txBox="1"/>
          <p:nvPr/>
        </p:nvSpPr>
        <p:spPr>
          <a:xfrm>
            <a:off x="0" y="8830109"/>
            <a:ext cx="6309115" cy="464310"/>
          </a:xfrm>
          <a:prstGeom prst="rect">
            <a:avLst/>
          </a:prstGeom>
          <a:noFill/>
          <a:ln>
            <a:noFill/>
          </a:ln>
        </p:spPr>
        <p:txBody>
          <a:bodyPr lIns="93190" tIns="46416" rIns="93190" bIns="46416" anchor="b"/>
          <a:lstStyle/>
          <a:p>
            <a:pPr>
              <a:lnSpc>
                <a:spcPct val="100000"/>
              </a:lnSpc>
            </a:pPr>
            <a:r>
              <a:rPr lang="en-US" sz="500" spc="-1">
                <a:solidFill>
                  <a:srgbClr val="000000"/>
                </a:solidFill>
                <a:latin typeface="Calibri"/>
              </a:rPr>
              <a:t>© 2007 Microsoft Corporation. All rights reserved. Microsoft, Windows, Windows Vista and other product names are or may be registered trademarks and/or trademarks in the U.S. and/or other countries.</a:t>
            </a:r>
            <a:endParaRPr lang="en-US" sz="500" spc="-1">
              <a:latin typeface="Times New Roman"/>
            </a:endParaRPr>
          </a:p>
          <a:p>
            <a:pPr>
              <a:lnSpc>
                <a:spcPct val="100000"/>
              </a:lnSpc>
            </a:pPr>
            <a:r>
              <a:rPr lang="en-US" sz="500" spc="-1">
                <a:solidFill>
                  <a:srgbClr val="000000"/>
                </a:solidFill>
                <a:latin typeface="Calibri"/>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
              <a:rPr lang="en-US" sz="500" spc="-1">
                <a:solidFill>
                  <a:srgbClr val="000000"/>
                </a:solidFill>
                <a:latin typeface="Calibri"/>
              </a:rPr>
              <a:t>MICROSOFT MAKES NO WARRANTIES, EXPRESS, IMPLIED OR STATUTORY, AS TO THE INFORMATION IN THIS PRESENTATION.</a:t>
            </a:r>
            <a:endParaRPr lang="en-US" sz="500" spc="-1">
              <a:latin typeface="Times New Roman"/>
            </a:endParaRPr>
          </a:p>
          <a:p>
            <a:pPr>
              <a:lnSpc>
                <a:spcPct val="100000"/>
              </a:lnSpc>
            </a:pPr>
            <a:endParaRPr lang="en-US" sz="500" spc="-1">
              <a:latin typeface="Times New Roman"/>
            </a:endParaRPr>
          </a:p>
        </p:txBody>
      </p:sp>
      <p:sp>
        <p:nvSpPr>
          <p:cNvPr id="126" name="TextShape 5"/>
          <p:cNvSpPr txBox="1"/>
          <p:nvPr/>
        </p:nvSpPr>
        <p:spPr>
          <a:xfrm>
            <a:off x="6309472" y="8830109"/>
            <a:ext cx="698952" cy="464310"/>
          </a:xfrm>
          <a:prstGeom prst="rect">
            <a:avLst/>
          </a:prstGeom>
          <a:noFill/>
          <a:ln>
            <a:noFill/>
          </a:ln>
        </p:spPr>
        <p:txBody>
          <a:bodyPr lIns="93190" tIns="46416" rIns="93190" bIns="46416" anchor="b"/>
          <a:lstStyle/>
          <a:p>
            <a:pPr algn="r">
              <a:lnSpc>
                <a:spcPct val="100000"/>
              </a:lnSpc>
            </a:pPr>
            <a:fld id="{318B3269-DC83-469A-95D4-125E9B4A2028}" type="slidenum">
              <a:rPr lang="en-US" sz="1200" spc="-1">
                <a:solidFill>
                  <a:srgbClr val="000000"/>
                </a:solidFill>
                <a:latin typeface="Calibri"/>
              </a:rPr>
              <a:t>2</a:t>
            </a:fld>
            <a:endParaRPr lang="en-US" sz="1200"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26" name="PlaceHolder 2"/>
          <p:cNvSpPr>
            <a:spLocks noGrp="1"/>
          </p:cNvSpPr>
          <p:nvPr>
            <p:ph type="body"/>
          </p:nvPr>
        </p:nvSpPr>
        <p:spPr>
          <a:xfrm>
            <a:off x="375840" y="1676520"/>
            <a:ext cx="838152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27" name="PlaceHolder 3"/>
          <p:cNvSpPr>
            <a:spLocks noGrp="1"/>
          </p:cNvSpPr>
          <p:nvPr>
            <p:ph type="body"/>
          </p:nvPr>
        </p:nvSpPr>
        <p:spPr>
          <a:xfrm>
            <a:off x="375840" y="2698560"/>
            <a:ext cx="8381520" cy="93312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29" name="PlaceHolder 2"/>
          <p:cNvSpPr>
            <a:spLocks noGrp="1"/>
          </p:cNvSpPr>
          <p:nvPr>
            <p:ph type="body"/>
          </p:nvPr>
        </p:nvSpPr>
        <p:spPr>
          <a:xfrm>
            <a:off x="3758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0" name="PlaceHolder 3"/>
          <p:cNvSpPr>
            <a:spLocks noGrp="1"/>
          </p:cNvSpPr>
          <p:nvPr>
            <p:ph type="body"/>
          </p:nvPr>
        </p:nvSpPr>
        <p:spPr>
          <a:xfrm>
            <a:off x="46706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1" name="PlaceHolder 4"/>
          <p:cNvSpPr>
            <a:spLocks noGrp="1"/>
          </p:cNvSpPr>
          <p:nvPr>
            <p:ph type="body"/>
          </p:nvPr>
        </p:nvSpPr>
        <p:spPr>
          <a:xfrm>
            <a:off x="4670640" y="269856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2" name="PlaceHolder 5"/>
          <p:cNvSpPr>
            <a:spLocks noGrp="1"/>
          </p:cNvSpPr>
          <p:nvPr>
            <p:ph type="body"/>
          </p:nvPr>
        </p:nvSpPr>
        <p:spPr>
          <a:xfrm>
            <a:off x="375840" y="269856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34" name="PlaceHolder 2"/>
          <p:cNvSpPr>
            <a:spLocks noGrp="1"/>
          </p:cNvSpPr>
          <p:nvPr>
            <p:ph type="body"/>
          </p:nvPr>
        </p:nvSpPr>
        <p:spPr>
          <a:xfrm>
            <a:off x="375840" y="167652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5" name="PlaceHolder 3"/>
          <p:cNvSpPr>
            <a:spLocks noGrp="1"/>
          </p:cNvSpPr>
          <p:nvPr>
            <p:ph type="body"/>
          </p:nvPr>
        </p:nvSpPr>
        <p:spPr>
          <a:xfrm>
            <a:off x="3209760" y="167652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6" name="PlaceHolder 4"/>
          <p:cNvSpPr>
            <a:spLocks noGrp="1"/>
          </p:cNvSpPr>
          <p:nvPr>
            <p:ph type="body"/>
          </p:nvPr>
        </p:nvSpPr>
        <p:spPr>
          <a:xfrm>
            <a:off x="6043680" y="167652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7" name="PlaceHolder 5"/>
          <p:cNvSpPr>
            <a:spLocks noGrp="1"/>
          </p:cNvSpPr>
          <p:nvPr>
            <p:ph type="body"/>
          </p:nvPr>
        </p:nvSpPr>
        <p:spPr>
          <a:xfrm>
            <a:off x="6043680" y="269856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8" name="PlaceHolder 6"/>
          <p:cNvSpPr>
            <a:spLocks noGrp="1"/>
          </p:cNvSpPr>
          <p:nvPr>
            <p:ph type="body"/>
          </p:nvPr>
        </p:nvSpPr>
        <p:spPr>
          <a:xfrm>
            <a:off x="3209760" y="269856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9" name="PlaceHolder 7"/>
          <p:cNvSpPr>
            <a:spLocks noGrp="1"/>
          </p:cNvSpPr>
          <p:nvPr>
            <p:ph type="body"/>
          </p:nvPr>
        </p:nvSpPr>
        <p:spPr>
          <a:xfrm>
            <a:off x="375840" y="269856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46" name="PlaceHolder 2"/>
          <p:cNvSpPr>
            <a:spLocks noGrp="1"/>
          </p:cNvSpPr>
          <p:nvPr>
            <p:ph type="subTitle"/>
          </p:nvPr>
        </p:nvSpPr>
        <p:spPr>
          <a:xfrm>
            <a:off x="375840" y="1676520"/>
            <a:ext cx="8381520" cy="1956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48" name="PlaceHolder 2"/>
          <p:cNvSpPr>
            <a:spLocks noGrp="1"/>
          </p:cNvSpPr>
          <p:nvPr>
            <p:ph type="body"/>
          </p:nvPr>
        </p:nvSpPr>
        <p:spPr>
          <a:xfrm>
            <a:off x="375840" y="1676520"/>
            <a:ext cx="8381520" cy="19569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50" name="PlaceHolder 2"/>
          <p:cNvSpPr>
            <a:spLocks noGrp="1"/>
          </p:cNvSpPr>
          <p:nvPr>
            <p:ph type="body"/>
          </p:nvPr>
        </p:nvSpPr>
        <p:spPr>
          <a:xfrm>
            <a:off x="375840" y="1676520"/>
            <a:ext cx="4089960" cy="19569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51" name="PlaceHolder 3"/>
          <p:cNvSpPr>
            <a:spLocks noGrp="1"/>
          </p:cNvSpPr>
          <p:nvPr>
            <p:ph type="body"/>
          </p:nvPr>
        </p:nvSpPr>
        <p:spPr>
          <a:xfrm>
            <a:off x="4670640" y="1676520"/>
            <a:ext cx="4089960" cy="19569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380880" y="360720"/>
            <a:ext cx="6933960" cy="53931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55" name="PlaceHolder 2"/>
          <p:cNvSpPr>
            <a:spLocks noGrp="1"/>
          </p:cNvSpPr>
          <p:nvPr>
            <p:ph type="body"/>
          </p:nvPr>
        </p:nvSpPr>
        <p:spPr>
          <a:xfrm>
            <a:off x="3758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56" name="PlaceHolder 3"/>
          <p:cNvSpPr>
            <a:spLocks noGrp="1"/>
          </p:cNvSpPr>
          <p:nvPr>
            <p:ph type="body"/>
          </p:nvPr>
        </p:nvSpPr>
        <p:spPr>
          <a:xfrm>
            <a:off x="375840" y="269856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57" name="PlaceHolder 4"/>
          <p:cNvSpPr>
            <a:spLocks noGrp="1"/>
          </p:cNvSpPr>
          <p:nvPr>
            <p:ph type="body"/>
          </p:nvPr>
        </p:nvSpPr>
        <p:spPr>
          <a:xfrm>
            <a:off x="4670640" y="1676520"/>
            <a:ext cx="4089960" cy="19569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5" name="PlaceHolder 2"/>
          <p:cNvSpPr>
            <a:spLocks noGrp="1"/>
          </p:cNvSpPr>
          <p:nvPr>
            <p:ph type="subTitle"/>
          </p:nvPr>
        </p:nvSpPr>
        <p:spPr>
          <a:xfrm>
            <a:off x="375840" y="1676520"/>
            <a:ext cx="8381520" cy="1956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59" name="PlaceHolder 2"/>
          <p:cNvSpPr>
            <a:spLocks noGrp="1"/>
          </p:cNvSpPr>
          <p:nvPr>
            <p:ph type="body"/>
          </p:nvPr>
        </p:nvSpPr>
        <p:spPr>
          <a:xfrm>
            <a:off x="375840" y="1676520"/>
            <a:ext cx="4089960" cy="19569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0" name="PlaceHolder 3"/>
          <p:cNvSpPr>
            <a:spLocks noGrp="1"/>
          </p:cNvSpPr>
          <p:nvPr>
            <p:ph type="body"/>
          </p:nvPr>
        </p:nvSpPr>
        <p:spPr>
          <a:xfrm>
            <a:off x="46706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1" name="PlaceHolder 4"/>
          <p:cNvSpPr>
            <a:spLocks noGrp="1"/>
          </p:cNvSpPr>
          <p:nvPr>
            <p:ph type="body"/>
          </p:nvPr>
        </p:nvSpPr>
        <p:spPr>
          <a:xfrm>
            <a:off x="4670640" y="269856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63" name="PlaceHolder 2"/>
          <p:cNvSpPr>
            <a:spLocks noGrp="1"/>
          </p:cNvSpPr>
          <p:nvPr>
            <p:ph type="body"/>
          </p:nvPr>
        </p:nvSpPr>
        <p:spPr>
          <a:xfrm>
            <a:off x="3758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4" name="PlaceHolder 3"/>
          <p:cNvSpPr>
            <a:spLocks noGrp="1"/>
          </p:cNvSpPr>
          <p:nvPr>
            <p:ph type="body"/>
          </p:nvPr>
        </p:nvSpPr>
        <p:spPr>
          <a:xfrm>
            <a:off x="46706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5" name="PlaceHolder 4"/>
          <p:cNvSpPr>
            <a:spLocks noGrp="1"/>
          </p:cNvSpPr>
          <p:nvPr>
            <p:ph type="body"/>
          </p:nvPr>
        </p:nvSpPr>
        <p:spPr>
          <a:xfrm>
            <a:off x="375840" y="2698560"/>
            <a:ext cx="8381520" cy="93312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67" name="PlaceHolder 2"/>
          <p:cNvSpPr>
            <a:spLocks noGrp="1"/>
          </p:cNvSpPr>
          <p:nvPr>
            <p:ph type="body"/>
          </p:nvPr>
        </p:nvSpPr>
        <p:spPr>
          <a:xfrm>
            <a:off x="375840" y="1676520"/>
            <a:ext cx="838152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8" name="PlaceHolder 3"/>
          <p:cNvSpPr>
            <a:spLocks noGrp="1"/>
          </p:cNvSpPr>
          <p:nvPr>
            <p:ph type="body"/>
          </p:nvPr>
        </p:nvSpPr>
        <p:spPr>
          <a:xfrm>
            <a:off x="375840" y="2698560"/>
            <a:ext cx="8381520" cy="93312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70" name="PlaceHolder 2"/>
          <p:cNvSpPr>
            <a:spLocks noGrp="1"/>
          </p:cNvSpPr>
          <p:nvPr>
            <p:ph type="body"/>
          </p:nvPr>
        </p:nvSpPr>
        <p:spPr>
          <a:xfrm>
            <a:off x="3758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1" name="PlaceHolder 3"/>
          <p:cNvSpPr>
            <a:spLocks noGrp="1"/>
          </p:cNvSpPr>
          <p:nvPr>
            <p:ph type="body"/>
          </p:nvPr>
        </p:nvSpPr>
        <p:spPr>
          <a:xfrm>
            <a:off x="46706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2" name="PlaceHolder 4"/>
          <p:cNvSpPr>
            <a:spLocks noGrp="1"/>
          </p:cNvSpPr>
          <p:nvPr>
            <p:ph type="body"/>
          </p:nvPr>
        </p:nvSpPr>
        <p:spPr>
          <a:xfrm>
            <a:off x="4670640" y="269856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3" name="PlaceHolder 5"/>
          <p:cNvSpPr>
            <a:spLocks noGrp="1"/>
          </p:cNvSpPr>
          <p:nvPr>
            <p:ph type="body"/>
          </p:nvPr>
        </p:nvSpPr>
        <p:spPr>
          <a:xfrm>
            <a:off x="375840" y="269856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75" name="PlaceHolder 2"/>
          <p:cNvSpPr>
            <a:spLocks noGrp="1"/>
          </p:cNvSpPr>
          <p:nvPr>
            <p:ph type="body"/>
          </p:nvPr>
        </p:nvSpPr>
        <p:spPr>
          <a:xfrm>
            <a:off x="375840" y="167652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6" name="PlaceHolder 3"/>
          <p:cNvSpPr>
            <a:spLocks noGrp="1"/>
          </p:cNvSpPr>
          <p:nvPr>
            <p:ph type="body"/>
          </p:nvPr>
        </p:nvSpPr>
        <p:spPr>
          <a:xfrm>
            <a:off x="3209760" y="167652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7" name="PlaceHolder 4"/>
          <p:cNvSpPr>
            <a:spLocks noGrp="1"/>
          </p:cNvSpPr>
          <p:nvPr>
            <p:ph type="body"/>
          </p:nvPr>
        </p:nvSpPr>
        <p:spPr>
          <a:xfrm>
            <a:off x="6043680" y="167652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8" name="PlaceHolder 5"/>
          <p:cNvSpPr>
            <a:spLocks noGrp="1"/>
          </p:cNvSpPr>
          <p:nvPr>
            <p:ph type="body"/>
          </p:nvPr>
        </p:nvSpPr>
        <p:spPr>
          <a:xfrm>
            <a:off x="6043680" y="269856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9" name="PlaceHolder 6"/>
          <p:cNvSpPr>
            <a:spLocks noGrp="1"/>
          </p:cNvSpPr>
          <p:nvPr>
            <p:ph type="body"/>
          </p:nvPr>
        </p:nvSpPr>
        <p:spPr>
          <a:xfrm>
            <a:off x="3209760" y="269856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0" name="PlaceHolder 7"/>
          <p:cNvSpPr>
            <a:spLocks noGrp="1"/>
          </p:cNvSpPr>
          <p:nvPr>
            <p:ph type="body"/>
          </p:nvPr>
        </p:nvSpPr>
        <p:spPr>
          <a:xfrm>
            <a:off x="375840" y="2698560"/>
            <a:ext cx="2698560" cy="93312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7" name="PlaceHolder 2"/>
          <p:cNvSpPr>
            <a:spLocks noGrp="1"/>
          </p:cNvSpPr>
          <p:nvPr>
            <p:ph type="body"/>
          </p:nvPr>
        </p:nvSpPr>
        <p:spPr>
          <a:xfrm>
            <a:off x="375840" y="1676520"/>
            <a:ext cx="8381520" cy="19569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9" name="PlaceHolder 2"/>
          <p:cNvSpPr>
            <a:spLocks noGrp="1"/>
          </p:cNvSpPr>
          <p:nvPr>
            <p:ph type="body"/>
          </p:nvPr>
        </p:nvSpPr>
        <p:spPr>
          <a:xfrm>
            <a:off x="375840" y="1676520"/>
            <a:ext cx="4089960" cy="19569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10" name="PlaceHolder 3"/>
          <p:cNvSpPr>
            <a:spLocks noGrp="1"/>
          </p:cNvSpPr>
          <p:nvPr>
            <p:ph type="body"/>
          </p:nvPr>
        </p:nvSpPr>
        <p:spPr>
          <a:xfrm>
            <a:off x="4670640" y="1676520"/>
            <a:ext cx="4089960" cy="19569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380880" y="360720"/>
            <a:ext cx="6933960" cy="53931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14" name="PlaceHolder 2"/>
          <p:cNvSpPr>
            <a:spLocks noGrp="1"/>
          </p:cNvSpPr>
          <p:nvPr>
            <p:ph type="body"/>
          </p:nvPr>
        </p:nvSpPr>
        <p:spPr>
          <a:xfrm>
            <a:off x="3758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15" name="PlaceHolder 3"/>
          <p:cNvSpPr>
            <a:spLocks noGrp="1"/>
          </p:cNvSpPr>
          <p:nvPr>
            <p:ph type="body"/>
          </p:nvPr>
        </p:nvSpPr>
        <p:spPr>
          <a:xfrm>
            <a:off x="375840" y="269856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16" name="PlaceHolder 4"/>
          <p:cNvSpPr>
            <a:spLocks noGrp="1"/>
          </p:cNvSpPr>
          <p:nvPr>
            <p:ph type="body"/>
          </p:nvPr>
        </p:nvSpPr>
        <p:spPr>
          <a:xfrm>
            <a:off x="4670640" y="1676520"/>
            <a:ext cx="4089960" cy="19569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18" name="PlaceHolder 2"/>
          <p:cNvSpPr>
            <a:spLocks noGrp="1"/>
          </p:cNvSpPr>
          <p:nvPr>
            <p:ph type="body"/>
          </p:nvPr>
        </p:nvSpPr>
        <p:spPr>
          <a:xfrm>
            <a:off x="375840" y="1676520"/>
            <a:ext cx="4089960" cy="19569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19" name="PlaceHolder 3"/>
          <p:cNvSpPr>
            <a:spLocks noGrp="1"/>
          </p:cNvSpPr>
          <p:nvPr>
            <p:ph type="body"/>
          </p:nvPr>
        </p:nvSpPr>
        <p:spPr>
          <a:xfrm>
            <a:off x="46706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20" name="PlaceHolder 4"/>
          <p:cNvSpPr>
            <a:spLocks noGrp="1"/>
          </p:cNvSpPr>
          <p:nvPr>
            <p:ph type="body"/>
          </p:nvPr>
        </p:nvSpPr>
        <p:spPr>
          <a:xfrm>
            <a:off x="4670640" y="269856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80880" y="360720"/>
            <a:ext cx="6933960" cy="1163160"/>
          </a:xfrm>
          <a:prstGeom prst="rect">
            <a:avLst/>
          </a:prstGeom>
        </p:spPr>
        <p:txBody>
          <a:bodyPr lIns="0" tIns="0" rIns="0" bIns="0" anchor="ctr"/>
          <a:lstStyle/>
          <a:p>
            <a:endParaRPr lang="en-US" sz="1800" b="0" strike="noStrike" spc="-1">
              <a:solidFill>
                <a:srgbClr val="000000"/>
              </a:solidFill>
              <a:latin typeface="Calibri"/>
            </a:endParaRPr>
          </a:p>
        </p:txBody>
      </p:sp>
      <p:sp>
        <p:nvSpPr>
          <p:cNvPr id="22" name="PlaceHolder 2"/>
          <p:cNvSpPr>
            <a:spLocks noGrp="1"/>
          </p:cNvSpPr>
          <p:nvPr>
            <p:ph type="body"/>
          </p:nvPr>
        </p:nvSpPr>
        <p:spPr>
          <a:xfrm>
            <a:off x="3758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23" name="PlaceHolder 3"/>
          <p:cNvSpPr>
            <a:spLocks noGrp="1"/>
          </p:cNvSpPr>
          <p:nvPr>
            <p:ph type="body"/>
          </p:nvPr>
        </p:nvSpPr>
        <p:spPr>
          <a:xfrm>
            <a:off x="4670640" y="1676520"/>
            <a:ext cx="4089960" cy="93312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24" name="PlaceHolder 4"/>
          <p:cNvSpPr>
            <a:spLocks noGrp="1"/>
          </p:cNvSpPr>
          <p:nvPr>
            <p:ph type="body"/>
          </p:nvPr>
        </p:nvSpPr>
        <p:spPr>
          <a:xfrm>
            <a:off x="375840" y="2698560"/>
            <a:ext cx="8381520" cy="93312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1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4.png"/><Relationship Id="rId2" Type="http://schemas.openxmlformats.org/officeDocument/2006/relationships/slideLayout" Target="../slideLayouts/slideLayout14.xml"/><Relationship Id="rId16" Type="http://schemas.openxmlformats.org/officeDocument/2006/relationships/image" Target="../media/image3.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pic>
        <p:nvPicPr>
          <p:cNvPr id="4" name="Picture 25"/>
          <p:cNvPicPr/>
          <p:nvPr/>
        </p:nvPicPr>
        <p:blipFill>
          <a:blip r:embed="rId15"/>
          <a:stretch/>
        </p:blipFill>
        <p:spPr>
          <a:xfrm>
            <a:off x="-15840" y="6006960"/>
            <a:ext cx="9159480" cy="848880"/>
          </a:xfrm>
          <a:prstGeom prst="rect">
            <a:avLst/>
          </a:prstGeom>
          <a:ln>
            <a:noFill/>
          </a:ln>
        </p:spPr>
      </p:pic>
      <p:sp>
        <p:nvSpPr>
          <p:cNvPr id="5" name="PlaceHolder 1"/>
          <p:cNvSpPr>
            <a:spLocks noGrp="1"/>
          </p:cNvSpPr>
          <p:nvPr>
            <p:ph type="title"/>
          </p:nvPr>
        </p:nvSpPr>
        <p:spPr>
          <a:xfrm>
            <a:off x="730080" y="1905120"/>
            <a:ext cx="7681680" cy="1523160"/>
          </a:xfrm>
          <a:prstGeom prst="rect">
            <a:avLst/>
          </a:prstGeom>
        </p:spPr>
        <p:txBody>
          <a:bodyPr lIns="0" tIns="0" rIns="0" bIns="0"/>
          <a:lstStyle/>
          <a:p>
            <a:pPr>
              <a:lnSpc>
                <a:spcPct val="90000"/>
              </a:lnSpc>
            </a:pPr>
            <a:r>
              <a:rPr lang="en-US" sz="5400" b="0" strike="noStrike" spc="-148">
                <a:solidFill>
                  <a:srgbClr val="161D32"/>
                </a:solidFill>
                <a:latin typeface="Calibri"/>
              </a:rPr>
              <a:t>Click to edit Master title style</a:t>
            </a:r>
            <a:endParaRPr lang="en-US" sz="5400" b="0" strike="noStrike" spc="-1">
              <a:solidFill>
                <a:srgbClr val="000000"/>
              </a:solidFill>
              <a:latin typeface="Calibri"/>
            </a:endParaRPr>
          </a:p>
        </p:txBody>
      </p:sp>
      <p:sp>
        <p:nvSpPr>
          <p:cNvPr id="2" name="PlaceHolder 2"/>
          <p:cNvSpPr>
            <a:spLocks noGrp="1"/>
          </p:cNvSpPr>
          <p:nvPr>
            <p:ph type="sldNum"/>
          </p:nvPr>
        </p:nvSpPr>
        <p:spPr>
          <a:xfrm>
            <a:off x="7010280" y="5638680"/>
            <a:ext cx="2133360" cy="364680"/>
          </a:xfrm>
          <a:prstGeom prst="rect">
            <a:avLst/>
          </a:prstGeom>
        </p:spPr>
        <p:txBody>
          <a:bodyPr anchor="ctr"/>
          <a:lstStyle/>
          <a:p>
            <a:pPr algn="r">
              <a:lnSpc>
                <a:spcPct val="100000"/>
              </a:lnSpc>
            </a:pPr>
            <a:r>
              <a:rPr lang="en-US" sz="1800" b="0" strike="noStrike" spc="-1">
                <a:solidFill>
                  <a:srgbClr val="000000"/>
                </a:solidFill>
                <a:latin typeface="Calibri"/>
              </a:rPr>
              <a:t>Slide </a:t>
            </a:r>
            <a:fld id="{B4F75060-892B-444C-B132-BCB1596F1A26}" type="slidenum">
              <a:rPr lang="en-US" sz="1800" b="0" strike="noStrike" spc="-1">
                <a:solidFill>
                  <a:srgbClr val="000000"/>
                </a:solidFill>
                <a:latin typeface="Calibri"/>
              </a:rPr>
              <a:t>‹#›</a:t>
            </a:fld>
            <a:endParaRPr lang="en-US" sz="1800" b="0" strike="noStrike" spc="-1">
              <a:latin typeface="Times New Roman"/>
            </a:endParaRPr>
          </a:p>
        </p:txBody>
      </p:sp>
      <p:sp>
        <p:nvSpPr>
          <p:cNvPr id="3" name="PlaceHolder 3"/>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en-US" sz="24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en-US" sz="24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en-US" sz="24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pic>
        <p:nvPicPr>
          <p:cNvPr id="40" name="Picture 25"/>
          <p:cNvPicPr/>
          <p:nvPr/>
        </p:nvPicPr>
        <p:blipFill>
          <a:blip r:embed="rId15"/>
          <a:stretch/>
        </p:blipFill>
        <p:spPr>
          <a:xfrm>
            <a:off x="-15840" y="6006960"/>
            <a:ext cx="9159480" cy="848880"/>
          </a:xfrm>
          <a:prstGeom prst="rect">
            <a:avLst/>
          </a:prstGeom>
          <a:ln>
            <a:noFill/>
          </a:ln>
        </p:spPr>
      </p:pic>
      <p:sp>
        <p:nvSpPr>
          <p:cNvPr id="41" name="PlaceHolder 1"/>
          <p:cNvSpPr>
            <a:spLocks noGrp="1"/>
          </p:cNvSpPr>
          <p:nvPr>
            <p:ph type="title"/>
          </p:nvPr>
        </p:nvSpPr>
        <p:spPr>
          <a:xfrm>
            <a:off x="380880" y="360720"/>
            <a:ext cx="6933960" cy="1163160"/>
          </a:xfrm>
          <a:prstGeom prst="rect">
            <a:avLst/>
          </a:prstGeom>
        </p:spPr>
        <p:txBody>
          <a:bodyPr lIns="0" tIns="0" rIns="0" bIns="0">
            <a:normAutofit/>
          </a:bodyPr>
          <a:lstStyle/>
          <a:p>
            <a:pPr>
              <a:lnSpc>
                <a:spcPct val="90000"/>
              </a:lnSpc>
            </a:pPr>
            <a:r>
              <a:rPr lang="en-US" sz="4800" b="0" strike="noStrike" spc="-148">
                <a:solidFill>
                  <a:srgbClr val="161D32"/>
                </a:solidFill>
                <a:latin typeface="Calibri"/>
              </a:rPr>
              <a:t>Slide Title</a:t>
            </a:r>
            <a:br/>
            <a:endParaRPr lang="en-US" sz="4800" b="0" strike="noStrike" spc="-1">
              <a:solidFill>
                <a:srgbClr val="000000"/>
              </a:solidFill>
              <a:latin typeface="Calibri"/>
            </a:endParaRPr>
          </a:p>
        </p:txBody>
      </p:sp>
      <p:pic>
        <p:nvPicPr>
          <p:cNvPr id="42" name="Picture 4"/>
          <p:cNvPicPr/>
          <p:nvPr/>
        </p:nvPicPr>
        <p:blipFill>
          <a:blip r:embed="rId16"/>
          <a:stretch/>
        </p:blipFill>
        <p:spPr>
          <a:xfrm>
            <a:off x="7543800" y="356040"/>
            <a:ext cx="1213560" cy="1012320"/>
          </a:xfrm>
          <a:prstGeom prst="rect">
            <a:avLst/>
          </a:prstGeom>
          <a:ln>
            <a:noFill/>
          </a:ln>
        </p:spPr>
      </p:pic>
      <p:sp>
        <p:nvSpPr>
          <p:cNvPr id="43" name="PlaceHolder 2"/>
          <p:cNvSpPr>
            <a:spLocks noGrp="1"/>
          </p:cNvSpPr>
          <p:nvPr>
            <p:ph type="body"/>
          </p:nvPr>
        </p:nvSpPr>
        <p:spPr>
          <a:xfrm>
            <a:off x="375840" y="1676520"/>
            <a:ext cx="8381520" cy="1956960"/>
          </a:xfrm>
          <a:prstGeom prst="rect">
            <a:avLst/>
          </a:prstGeom>
        </p:spPr>
        <p:txBody>
          <a:bodyPr lIns="0" tIns="0" rIns="0" bIns="0"/>
          <a:lstStyle/>
          <a:p>
            <a:pPr marL="396720" indent="-396360">
              <a:lnSpc>
                <a:spcPct val="100000"/>
              </a:lnSpc>
              <a:spcBef>
                <a:spcPts val="479"/>
              </a:spcBef>
              <a:buBlip>
                <a:blip r:embed="rId17"/>
              </a:buBlip>
            </a:pPr>
            <a:r>
              <a:rPr lang="en-US" sz="2400" b="0" strike="noStrike" spc="-1">
                <a:solidFill>
                  <a:srgbClr val="000000"/>
                </a:solidFill>
                <a:latin typeface="Calibri"/>
              </a:rPr>
              <a:t>Click to edit Master text styles</a:t>
            </a:r>
          </a:p>
          <a:p>
            <a:pPr marL="914400" lvl="1" indent="-396360">
              <a:lnSpc>
                <a:spcPct val="100000"/>
              </a:lnSpc>
              <a:spcBef>
                <a:spcPts val="479"/>
              </a:spcBef>
              <a:buBlip>
                <a:blip r:embed="rId18"/>
              </a:buBlip>
            </a:pPr>
            <a:r>
              <a:rPr lang="en-US" sz="2400" b="0" strike="noStrike" spc="-1">
                <a:solidFill>
                  <a:srgbClr val="000000"/>
                </a:solidFill>
                <a:latin typeface="Calibri"/>
              </a:rPr>
              <a:t>Second level</a:t>
            </a:r>
          </a:p>
          <a:p>
            <a:pPr marL="1258920" lvl="2" indent="-344160">
              <a:lnSpc>
                <a:spcPct val="100000"/>
              </a:lnSpc>
              <a:spcBef>
                <a:spcPts val="479"/>
              </a:spcBef>
              <a:buBlip>
                <a:blip r:embed="rId18"/>
              </a:buBlip>
            </a:pPr>
            <a:r>
              <a:rPr lang="en-US" sz="2400" b="0" strike="noStrike" spc="-1">
                <a:solidFill>
                  <a:srgbClr val="000000"/>
                </a:solidFill>
                <a:latin typeface="Calibri"/>
              </a:rPr>
              <a:t>Third level</a:t>
            </a:r>
          </a:p>
          <a:p>
            <a:pPr marL="1604880" lvl="3" indent="-345600">
              <a:lnSpc>
                <a:spcPct val="100000"/>
              </a:lnSpc>
              <a:spcBef>
                <a:spcPts val="479"/>
              </a:spcBef>
              <a:buBlip>
                <a:blip r:embed="rId18"/>
              </a:buBlip>
            </a:pPr>
            <a:r>
              <a:rPr lang="en-US" sz="2400" b="0" strike="noStrike" spc="-1">
                <a:solidFill>
                  <a:srgbClr val="000000"/>
                </a:solidFill>
                <a:latin typeface="Calibri"/>
              </a:rPr>
              <a:t>Fourth level</a:t>
            </a:r>
          </a:p>
          <a:p>
            <a:pPr marL="1941480" lvl="4" indent="-336240">
              <a:lnSpc>
                <a:spcPct val="100000"/>
              </a:lnSpc>
              <a:spcBef>
                <a:spcPts val="479"/>
              </a:spcBef>
              <a:buBlip>
                <a:blip r:embed="rId18"/>
              </a:buBlip>
            </a:pPr>
            <a:r>
              <a:rPr lang="en-US" sz="2400" b="0" strike="noStrike" spc="-1">
                <a:solidFill>
                  <a:srgbClr val="000000"/>
                </a:solidFill>
                <a:latin typeface="Calibri"/>
              </a:rPr>
              <a:t>Fifth level</a:t>
            </a:r>
          </a:p>
        </p:txBody>
      </p:sp>
      <p:sp>
        <p:nvSpPr>
          <p:cNvPr id="44" name="PlaceHolder 3"/>
          <p:cNvSpPr>
            <a:spLocks noGrp="1"/>
          </p:cNvSpPr>
          <p:nvPr>
            <p:ph type="sldNum"/>
          </p:nvPr>
        </p:nvSpPr>
        <p:spPr>
          <a:xfrm>
            <a:off x="7010280" y="5638680"/>
            <a:ext cx="2133360" cy="364680"/>
          </a:xfrm>
          <a:prstGeom prst="rect">
            <a:avLst/>
          </a:prstGeom>
        </p:spPr>
        <p:txBody>
          <a:bodyPr anchor="ctr"/>
          <a:lstStyle/>
          <a:p>
            <a:pPr algn="r">
              <a:lnSpc>
                <a:spcPct val="100000"/>
              </a:lnSpc>
            </a:pPr>
            <a:r>
              <a:rPr lang="en-US" sz="1800" b="0" strike="noStrike" spc="-1">
                <a:solidFill>
                  <a:srgbClr val="000000"/>
                </a:solidFill>
                <a:latin typeface="Calibri"/>
              </a:rPr>
              <a:t>Slide </a:t>
            </a:r>
            <a:fld id="{C3DBCA99-42DD-4FDD-A5B5-35D3707D5948}" type="slidenum">
              <a:rPr lang="en-US" sz="1800" b="0" strike="noStrike" spc="-1">
                <a:solidFill>
                  <a:srgbClr val="000000"/>
                </a:solidFill>
                <a:latin typeface="Calibri"/>
              </a:rPr>
              <a:t>‹#›</a:t>
            </a:fld>
            <a:endParaRPr lang="en-US" sz="18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themeOverride" Target="../theme/themeOverride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6020279" y="4761900"/>
            <a:ext cx="3206847" cy="103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b="1" strike="noStrike" spc="-1" dirty="0">
                <a:solidFill>
                  <a:srgbClr val="000000"/>
                </a:solidFill>
                <a:latin typeface="Calibri"/>
              </a:rPr>
              <a:t>PVRPD Special Meeting</a:t>
            </a:r>
            <a:endParaRPr lang="en-US" sz="2400" b="0" strike="noStrike" spc="-1" dirty="0">
              <a:latin typeface="Arial"/>
            </a:endParaRPr>
          </a:p>
          <a:p>
            <a:pPr>
              <a:lnSpc>
                <a:spcPct val="100000"/>
              </a:lnSpc>
            </a:pPr>
            <a:r>
              <a:rPr lang="en-US" sz="2400" b="1" spc="-1" dirty="0">
                <a:solidFill>
                  <a:srgbClr val="000000"/>
                </a:solidFill>
                <a:latin typeface="Calibri"/>
              </a:rPr>
              <a:t>October 14, 2020</a:t>
            </a:r>
            <a:endParaRPr lang="en-US" sz="2400" b="0" strike="noStrike" spc="-1" dirty="0">
              <a:latin typeface="Arial"/>
            </a:endParaRPr>
          </a:p>
          <a:p>
            <a:pPr algn="r">
              <a:lnSpc>
                <a:spcPct val="100000"/>
              </a:lnSpc>
            </a:pPr>
            <a:endParaRPr lang="en-US" sz="2400" b="0" strike="noStrike" spc="-1" dirty="0">
              <a:latin typeface="Arial"/>
            </a:endParaRPr>
          </a:p>
        </p:txBody>
      </p:sp>
      <p:pic>
        <p:nvPicPr>
          <p:cNvPr id="87" name="Picture 4"/>
          <p:cNvPicPr/>
          <p:nvPr/>
        </p:nvPicPr>
        <p:blipFill>
          <a:blip r:embed="rId3"/>
          <a:stretch/>
        </p:blipFill>
        <p:spPr>
          <a:xfrm>
            <a:off x="7467480" y="332640"/>
            <a:ext cx="1366560" cy="1141200"/>
          </a:xfrm>
          <a:prstGeom prst="rect">
            <a:avLst/>
          </a:prstGeom>
          <a:ln>
            <a:noFill/>
          </a:ln>
        </p:spPr>
      </p:pic>
      <p:sp>
        <p:nvSpPr>
          <p:cNvPr id="88" name="CustomShape 2"/>
          <p:cNvSpPr/>
          <p:nvPr/>
        </p:nvSpPr>
        <p:spPr>
          <a:xfrm>
            <a:off x="312480" y="4761900"/>
            <a:ext cx="4723920" cy="8159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2400" b="1" spc="-1" dirty="0">
                <a:solidFill>
                  <a:srgbClr val="000000"/>
                </a:solidFill>
                <a:latin typeface="Calibri"/>
              </a:rPr>
              <a:t>Connor Soudani, CFEA</a:t>
            </a:r>
            <a:endParaRPr lang="en-US" sz="2400" b="0" strike="noStrike" spc="-1" dirty="0">
              <a:latin typeface="Arial"/>
            </a:endParaRPr>
          </a:p>
          <a:p>
            <a:pPr>
              <a:lnSpc>
                <a:spcPct val="100000"/>
              </a:lnSpc>
            </a:pPr>
            <a:r>
              <a:rPr lang="en-US" sz="2400" b="1" strike="noStrike" spc="-1" dirty="0">
                <a:solidFill>
                  <a:srgbClr val="000000"/>
                </a:solidFill>
                <a:latin typeface="Calibri"/>
              </a:rPr>
              <a:t>Recreation Specialist</a:t>
            </a:r>
            <a:endParaRPr lang="en-US" sz="2400" b="0" strike="noStrike" spc="-1" dirty="0">
              <a:latin typeface="Arial"/>
            </a:endParaRPr>
          </a:p>
        </p:txBody>
      </p:sp>
      <p:sp>
        <p:nvSpPr>
          <p:cNvPr id="89" name="CustomShape 3"/>
          <p:cNvSpPr/>
          <p:nvPr/>
        </p:nvSpPr>
        <p:spPr>
          <a:xfrm>
            <a:off x="358920" y="332640"/>
            <a:ext cx="7391160" cy="3076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1800"/>
              </a:spcBef>
            </a:pPr>
            <a:endParaRPr lang="en-US" sz="1800" b="0" strike="noStrike" spc="-1" dirty="0">
              <a:latin typeface="Arial"/>
            </a:endParaRPr>
          </a:p>
          <a:p>
            <a:pPr>
              <a:lnSpc>
                <a:spcPct val="100000"/>
              </a:lnSpc>
            </a:pPr>
            <a:r>
              <a:rPr lang="en-US" sz="4400" b="1" strike="noStrike" spc="-1" dirty="0">
                <a:solidFill>
                  <a:srgbClr val="000000"/>
                </a:solidFill>
                <a:latin typeface="Calibri"/>
              </a:rPr>
              <a:t>Pleasant Valley Recreation </a:t>
            </a:r>
            <a:endParaRPr lang="en-US" sz="4400" b="0" strike="noStrike" spc="-1" dirty="0">
              <a:latin typeface="Arial"/>
            </a:endParaRPr>
          </a:p>
          <a:p>
            <a:pPr>
              <a:lnSpc>
                <a:spcPct val="100000"/>
              </a:lnSpc>
            </a:pPr>
            <a:r>
              <a:rPr lang="en-US" sz="4400" b="1" strike="noStrike" spc="-1" dirty="0">
                <a:solidFill>
                  <a:srgbClr val="000000"/>
                </a:solidFill>
                <a:latin typeface="Calibri"/>
              </a:rPr>
              <a:t>&amp; Park District</a:t>
            </a:r>
            <a:br>
              <a:rPr dirty="0"/>
            </a:br>
            <a:br>
              <a:rPr dirty="0"/>
            </a:br>
            <a:r>
              <a:rPr lang="en-US" sz="3600" b="1" strike="noStrike" spc="-1" dirty="0">
                <a:solidFill>
                  <a:srgbClr val="000000"/>
                </a:solidFill>
                <a:latin typeface="Calibri"/>
              </a:rPr>
              <a:t> </a:t>
            </a:r>
            <a:endParaRPr lang="en-US" sz="3600" b="0" strike="noStrike" spc="-1" dirty="0">
              <a:latin typeface="Arial"/>
            </a:endParaRPr>
          </a:p>
        </p:txBody>
      </p:sp>
      <p:sp>
        <p:nvSpPr>
          <p:cNvPr id="8" name="CustomShape 4">
            <a:extLst>
              <a:ext uri="{FF2B5EF4-FFF2-40B4-BE49-F238E27FC236}">
                <a16:creationId xmlns:a16="http://schemas.microsoft.com/office/drawing/2014/main" id="{E8334AC0-FBCE-4F42-B714-576DE483F578}"/>
              </a:ext>
            </a:extLst>
          </p:cNvPr>
          <p:cNvSpPr/>
          <p:nvPr/>
        </p:nvSpPr>
        <p:spPr>
          <a:xfrm>
            <a:off x="312480" y="6248520"/>
            <a:ext cx="852588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400" b="1" strike="noStrike" spc="-1" dirty="0">
                <a:solidFill>
                  <a:srgbClr val="000000"/>
                </a:solidFill>
                <a:latin typeface="Calibri"/>
                <a:ea typeface="DejaVu Sans"/>
              </a:rPr>
              <a:t>805.482.1996		  			www.pvrpd.org</a:t>
            </a:r>
            <a:endParaRPr lang="en-US" sz="2400" b="0" strike="noStrike" spc="-1" dirty="0">
              <a:latin typeface="Arial"/>
            </a:endParaRPr>
          </a:p>
        </p:txBody>
      </p:sp>
    </p:spTree>
  </p:cSld>
  <p:clrMapOvr>
    <a:masterClrMapping/>
  </p:clrMapOvr>
  <p:transition>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Picture 4"/>
          <p:cNvPicPr/>
          <p:nvPr/>
        </p:nvPicPr>
        <p:blipFill>
          <a:blip r:embed="rId3"/>
          <a:stretch/>
        </p:blipFill>
        <p:spPr>
          <a:xfrm>
            <a:off x="7467480" y="332640"/>
            <a:ext cx="1366560" cy="1141200"/>
          </a:xfrm>
          <a:prstGeom prst="rect">
            <a:avLst/>
          </a:prstGeom>
          <a:ln>
            <a:noFill/>
          </a:ln>
        </p:spPr>
      </p:pic>
      <p:sp>
        <p:nvSpPr>
          <p:cNvPr id="88" name="CustomShape 2"/>
          <p:cNvSpPr/>
          <p:nvPr/>
        </p:nvSpPr>
        <p:spPr>
          <a:xfrm>
            <a:off x="312480" y="4542839"/>
            <a:ext cx="5617540" cy="103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en-US" sz="1600" spc="-1" dirty="0"/>
          </a:p>
        </p:txBody>
      </p:sp>
      <p:sp>
        <p:nvSpPr>
          <p:cNvPr id="89" name="CustomShape 3"/>
          <p:cNvSpPr/>
          <p:nvPr/>
        </p:nvSpPr>
        <p:spPr>
          <a:xfrm>
            <a:off x="0" y="2144521"/>
            <a:ext cx="9129839" cy="300138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1" strike="noStrike" spc="-1" dirty="0">
                <a:solidFill>
                  <a:srgbClr val="000000"/>
                </a:solidFill>
                <a:latin typeface="Calibri"/>
              </a:rPr>
              <a:t>2020 Camarillo </a:t>
            </a:r>
          </a:p>
          <a:p>
            <a:pPr algn="ctr">
              <a:lnSpc>
                <a:spcPct val="100000"/>
              </a:lnSpc>
            </a:pPr>
            <a:r>
              <a:rPr lang="en-US" sz="4400" b="1" strike="noStrike" spc="-1" dirty="0">
                <a:solidFill>
                  <a:srgbClr val="000000"/>
                </a:solidFill>
                <a:latin typeface="Calibri"/>
              </a:rPr>
              <a:t>Christmas Parade </a:t>
            </a:r>
          </a:p>
          <a:p>
            <a:pPr algn="ctr">
              <a:lnSpc>
                <a:spcPct val="100000"/>
              </a:lnSpc>
            </a:pPr>
            <a:r>
              <a:rPr lang="en-US" sz="4400" b="1" strike="noStrike" spc="-1" dirty="0">
                <a:solidFill>
                  <a:srgbClr val="000000"/>
                </a:solidFill>
                <a:latin typeface="Calibri"/>
              </a:rPr>
              <a:t>Options</a:t>
            </a:r>
            <a:br>
              <a:rPr dirty="0"/>
            </a:br>
            <a:br>
              <a:rPr dirty="0"/>
            </a:br>
            <a:r>
              <a:rPr lang="en-US" sz="3600" b="1" strike="noStrike" spc="-1" dirty="0">
                <a:solidFill>
                  <a:srgbClr val="000000"/>
                </a:solidFill>
                <a:latin typeface="Calibri"/>
              </a:rPr>
              <a:t> </a:t>
            </a:r>
            <a:endParaRPr lang="en-US" sz="3600" b="0" strike="noStrike" spc="-1" dirty="0">
              <a:latin typeface="Arial"/>
            </a:endParaRPr>
          </a:p>
        </p:txBody>
      </p:sp>
      <p:sp>
        <p:nvSpPr>
          <p:cNvPr id="8" name="CustomShape 4">
            <a:extLst>
              <a:ext uri="{FF2B5EF4-FFF2-40B4-BE49-F238E27FC236}">
                <a16:creationId xmlns:a16="http://schemas.microsoft.com/office/drawing/2014/main" id="{E8334AC0-FBCE-4F42-B714-576DE483F578}"/>
              </a:ext>
            </a:extLst>
          </p:cNvPr>
          <p:cNvSpPr/>
          <p:nvPr/>
        </p:nvSpPr>
        <p:spPr>
          <a:xfrm>
            <a:off x="312480" y="6248520"/>
            <a:ext cx="852588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400" b="1" strike="noStrike" spc="-1" dirty="0">
                <a:solidFill>
                  <a:srgbClr val="000000"/>
                </a:solidFill>
                <a:latin typeface="Calibri"/>
                <a:ea typeface="DejaVu Sans"/>
              </a:rPr>
              <a:t>805.482.1996		  			www.pvrpd.org</a:t>
            </a:r>
            <a:endParaRPr lang="en-US" sz="2400" b="0" strike="noStrike" spc="-1" dirty="0">
              <a:latin typeface="Arial"/>
            </a:endParaRPr>
          </a:p>
        </p:txBody>
      </p:sp>
    </p:spTree>
  </p:cSld>
  <p:clrMapOvr>
    <a:masterClrMapping/>
  </p:clrMapOvr>
  <p:transition>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380879" y="360720"/>
            <a:ext cx="7165229" cy="1163160"/>
          </a:xfrm>
          <a:prstGeom prst="rect">
            <a:avLst/>
          </a:prstGeom>
          <a:noFill/>
          <a:ln>
            <a:noFill/>
          </a:ln>
        </p:spPr>
        <p:txBody>
          <a:bodyPr lIns="0" tIns="0" rIns="0" bIns="0"/>
          <a:lstStyle/>
          <a:p>
            <a:pPr>
              <a:lnSpc>
                <a:spcPct val="90000"/>
              </a:lnSpc>
            </a:pPr>
            <a:r>
              <a:rPr lang="en-US" sz="48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cs typeface="Arial" charset="0"/>
              </a:rPr>
              <a:t>1. 5-Nights Option </a:t>
            </a:r>
          </a:p>
        </p:txBody>
      </p:sp>
      <p:sp>
        <p:nvSpPr>
          <p:cNvPr id="92" name="TextShape 2"/>
          <p:cNvSpPr txBox="1"/>
          <p:nvPr/>
        </p:nvSpPr>
        <p:spPr>
          <a:xfrm>
            <a:off x="380880" y="1523880"/>
            <a:ext cx="8381520" cy="4364856"/>
          </a:xfrm>
          <a:prstGeom prst="rect">
            <a:avLst/>
          </a:prstGeom>
          <a:noFill/>
          <a:ln>
            <a:noFill/>
          </a:ln>
        </p:spPr>
        <p:txBody>
          <a:bodyPr lIns="0" tIns="0" rIns="0" bIns="0"/>
          <a:lstStyle/>
          <a:p>
            <a:pPr marL="396720" indent="-396360">
              <a:lnSpc>
                <a:spcPct val="90000"/>
              </a:lnSpc>
              <a:spcBef>
                <a:spcPts val="720"/>
              </a:spcBef>
              <a:buBlip>
                <a:blip r:embed="rId2"/>
              </a:buBlip>
            </a:pPr>
            <a:r>
              <a:rPr lang="en-US" sz="3200" b="0" strike="noStrike" spc="-1" dirty="0">
                <a:solidFill>
                  <a:srgbClr val="000000"/>
                </a:solidFill>
                <a:latin typeface="Calibri"/>
              </a:rPr>
              <a:t>Vehicle convoy throughout the community</a:t>
            </a:r>
          </a:p>
          <a:p>
            <a:pPr marL="396720" indent="-396360">
              <a:lnSpc>
                <a:spcPct val="90000"/>
              </a:lnSpc>
              <a:spcBef>
                <a:spcPts val="720"/>
              </a:spcBef>
              <a:buBlip>
                <a:blip r:embed="rId2"/>
              </a:buBlip>
            </a:pPr>
            <a:r>
              <a:rPr lang="en-US" sz="3200" spc="-1" dirty="0">
                <a:solidFill>
                  <a:srgbClr val="000000"/>
                </a:solidFill>
                <a:latin typeface="Calibri"/>
              </a:rPr>
              <a:t>Five nights, 5:30pm-8:30pm</a:t>
            </a:r>
          </a:p>
          <a:p>
            <a:pPr marL="396720" indent="-396360">
              <a:lnSpc>
                <a:spcPct val="90000"/>
              </a:lnSpc>
              <a:spcBef>
                <a:spcPts val="720"/>
              </a:spcBef>
              <a:buBlip>
                <a:blip r:embed="rId2"/>
              </a:buBlip>
            </a:pPr>
            <a:r>
              <a:rPr lang="en-US" sz="3200" spc="-1" dirty="0">
                <a:solidFill>
                  <a:srgbClr val="000000"/>
                </a:solidFill>
                <a:latin typeface="Calibri"/>
              </a:rPr>
              <a:t>December 14-18</a:t>
            </a:r>
          </a:p>
          <a:p>
            <a:pPr marL="396720" indent="-396360">
              <a:lnSpc>
                <a:spcPct val="90000"/>
              </a:lnSpc>
              <a:spcBef>
                <a:spcPts val="720"/>
              </a:spcBef>
              <a:buBlip>
                <a:blip r:embed="rId2"/>
              </a:buBlip>
            </a:pPr>
            <a:r>
              <a:rPr lang="en-US" sz="3200" spc="-1" dirty="0">
                <a:solidFill>
                  <a:srgbClr val="000000"/>
                </a:solidFill>
                <a:latin typeface="Calibri"/>
              </a:rPr>
              <a:t>Estimated expenses: 	$20,100</a:t>
            </a:r>
          </a:p>
          <a:p>
            <a:pPr marL="396720" indent="-396360">
              <a:lnSpc>
                <a:spcPct val="90000"/>
              </a:lnSpc>
              <a:spcBef>
                <a:spcPts val="720"/>
              </a:spcBef>
              <a:buBlip>
                <a:blip r:embed="rId2"/>
              </a:buBlip>
            </a:pPr>
            <a:r>
              <a:rPr lang="en-US" sz="3200" spc="-1" dirty="0">
                <a:solidFill>
                  <a:srgbClr val="000000"/>
                </a:solidFill>
                <a:latin typeface="Calibri"/>
              </a:rPr>
              <a:t>City funding:			$10,000</a:t>
            </a:r>
          </a:p>
          <a:p>
            <a:pPr marL="396720" indent="-396360">
              <a:lnSpc>
                <a:spcPct val="90000"/>
              </a:lnSpc>
              <a:spcBef>
                <a:spcPts val="720"/>
              </a:spcBef>
              <a:buBlip>
                <a:blip r:embed="rId2"/>
              </a:buBlip>
            </a:pPr>
            <a:r>
              <a:rPr lang="en-US" sz="3200" spc="-1" dirty="0">
                <a:solidFill>
                  <a:srgbClr val="000000"/>
                </a:solidFill>
                <a:latin typeface="Calibri"/>
              </a:rPr>
              <a:t>Community partners committed</a:t>
            </a:r>
          </a:p>
          <a:p>
            <a:pPr marL="396720" indent="-396360">
              <a:lnSpc>
                <a:spcPct val="90000"/>
              </a:lnSpc>
              <a:spcBef>
                <a:spcPts val="720"/>
              </a:spcBef>
              <a:buBlip>
                <a:blip r:embed="rId2"/>
              </a:buBlip>
            </a:pPr>
            <a:r>
              <a:rPr lang="en-US" sz="3200" spc="-1" dirty="0">
                <a:solidFill>
                  <a:srgbClr val="000000"/>
                </a:solidFill>
                <a:latin typeface="Calibri"/>
              </a:rPr>
              <a:t>VCSO reviewed/approved; City staff reviewed</a:t>
            </a:r>
          </a:p>
          <a:p>
            <a:pPr marL="396720" indent="-396360">
              <a:lnSpc>
                <a:spcPct val="90000"/>
              </a:lnSpc>
              <a:spcBef>
                <a:spcPts val="720"/>
              </a:spcBef>
              <a:buBlip>
                <a:blip r:embed="rId2"/>
              </a:buBlip>
            </a:pPr>
            <a:r>
              <a:rPr lang="en-US" sz="3200" spc="-1" dirty="0">
                <a:solidFill>
                  <a:srgbClr val="000000"/>
                </a:solidFill>
                <a:latin typeface="Calibri"/>
              </a:rPr>
              <a:t>No City permit required</a:t>
            </a:r>
          </a:p>
          <a:p>
            <a:pPr marL="914760" lvl="2">
              <a:lnSpc>
                <a:spcPct val="90000"/>
              </a:lnSpc>
              <a:spcBef>
                <a:spcPts val="720"/>
              </a:spcBef>
            </a:pPr>
            <a:endParaRPr lang="en-US" sz="3200" spc="-1" dirty="0">
              <a:solidFill>
                <a:srgbClr val="000000"/>
              </a:solidFill>
              <a:latin typeface="Calibri"/>
            </a:endParaRPr>
          </a:p>
          <a:p>
            <a:pPr>
              <a:lnSpc>
                <a:spcPct val="100000"/>
              </a:lnSpc>
              <a:spcBef>
                <a:spcPts val="720"/>
              </a:spcBef>
            </a:pPr>
            <a:r>
              <a:rPr lang="en-US" sz="3600" b="0" strike="noStrike" spc="-1" dirty="0">
                <a:solidFill>
                  <a:srgbClr val="000000"/>
                </a:solidFill>
                <a:latin typeface="Calibri"/>
              </a:rPr>
              <a:t>	</a:t>
            </a:r>
          </a:p>
        </p:txBody>
      </p:sp>
      <p:sp>
        <p:nvSpPr>
          <p:cNvPr id="4" name="CustomShape 4">
            <a:extLst>
              <a:ext uri="{FF2B5EF4-FFF2-40B4-BE49-F238E27FC236}">
                <a16:creationId xmlns:a16="http://schemas.microsoft.com/office/drawing/2014/main" id="{7607C383-B4FB-4E89-87CB-3A6B2C402D18}"/>
              </a:ext>
            </a:extLst>
          </p:cNvPr>
          <p:cNvSpPr/>
          <p:nvPr/>
        </p:nvSpPr>
        <p:spPr>
          <a:xfrm>
            <a:off x="312480" y="6248520"/>
            <a:ext cx="852588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400" b="1" strike="noStrike" spc="-1" dirty="0">
                <a:solidFill>
                  <a:srgbClr val="000000"/>
                </a:solidFill>
                <a:latin typeface="Calibri"/>
                <a:ea typeface="DejaVu Sans"/>
              </a:rPr>
              <a:t>805.482.1996		  			www.pvrpd.org</a:t>
            </a:r>
            <a:endParaRPr lang="en-US" sz="2400" b="0" strike="noStrike" spc="-1" dirty="0">
              <a:latin typeface="Arial"/>
            </a:endParaRPr>
          </a:p>
        </p:txBody>
      </p:sp>
    </p:spTree>
    <p:extLst>
      <p:ext uri="{BB962C8B-B14F-4D97-AF65-F5344CB8AC3E}">
        <p14:creationId xmlns:p14="http://schemas.microsoft.com/office/powerpoint/2010/main" val="680663577"/>
      </p:ext>
    </p:extLst>
  </p:cSld>
  <p:clrMapOvr>
    <a:masterClrMapping/>
  </p:clrMapOvr>
  <p:transition>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380880" y="360720"/>
            <a:ext cx="6933960" cy="1163160"/>
          </a:xfrm>
          <a:prstGeom prst="rect">
            <a:avLst/>
          </a:prstGeom>
          <a:noFill/>
          <a:ln>
            <a:noFill/>
          </a:ln>
        </p:spPr>
        <p:txBody>
          <a:bodyPr lIns="0" tIns="0" rIns="0" bIns="0"/>
          <a:lstStyle/>
          <a:p>
            <a:pPr>
              <a:lnSpc>
                <a:spcPct val="90000"/>
              </a:lnSpc>
            </a:pPr>
            <a:r>
              <a:rPr lang="en-US" sz="48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cs typeface="Arial" charset="0"/>
              </a:rPr>
              <a:t>2. Drive-Thru Option</a:t>
            </a:r>
          </a:p>
        </p:txBody>
      </p:sp>
      <p:sp>
        <p:nvSpPr>
          <p:cNvPr id="92" name="TextShape 2"/>
          <p:cNvSpPr txBox="1"/>
          <p:nvPr/>
        </p:nvSpPr>
        <p:spPr>
          <a:xfrm>
            <a:off x="380880" y="1523880"/>
            <a:ext cx="8381520" cy="4364856"/>
          </a:xfrm>
          <a:prstGeom prst="rect">
            <a:avLst/>
          </a:prstGeom>
          <a:noFill/>
          <a:ln>
            <a:noFill/>
          </a:ln>
        </p:spPr>
        <p:txBody>
          <a:bodyPr lIns="0" tIns="0" rIns="0" bIns="0"/>
          <a:lstStyle/>
          <a:p>
            <a:pPr marL="396720" indent="-396360">
              <a:lnSpc>
                <a:spcPct val="90000"/>
              </a:lnSpc>
              <a:spcBef>
                <a:spcPts val="720"/>
              </a:spcBef>
              <a:buBlip>
                <a:blip r:embed="rId2"/>
              </a:buBlip>
            </a:pPr>
            <a:r>
              <a:rPr lang="en-US" sz="3200" b="0" strike="noStrike" spc="-1" dirty="0">
                <a:solidFill>
                  <a:srgbClr val="000000"/>
                </a:solidFill>
                <a:latin typeface="Calibri"/>
              </a:rPr>
              <a:t>Lights &amp; holiday displays at Community Center throughout the month of December</a:t>
            </a:r>
            <a:endParaRPr lang="en-US" sz="3200" spc="-1" dirty="0">
              <a:solidFill>
                <a:srgbClr val="000000"/>
              </a:solidFill>
              <a:latin typeface="Calibri"/>
            </a:endParaRPr>
          </a:p>
          <a:p>
            <a:pPr marL="396720" indent="-396360">
              <a:lnSpc>
                <a:spcPct val="90000"/>
              </a:lnSpc>
              <a:spcBef>
                <a:spcPts val="720"/>
              </a:spcBef>
              <a:buBlip>
                <a:blip r:embed="rId2"/>
              </a:buBlip>
            </a:pPr>
            <a:r>
              <a:rPr lang="en-US" sz="3200" b="1" u="sng" spc="-1" dirty="0">
                <a:solidFill>
                  <a:srgbClr val="000000"/>
                </a:solidFill>
                <a:latin typeface="Calibri"/>
              </a:rPr>
              <a:t>Santa Visit</a:t>
            </a:r>
            <a:r>
              <a:rPr lang="en-US" sz="3200" spc="-1" dirty="0">
                <a:solidFill>
                  <a:srgbClr val="000000"/>
                </a:solidFill>
                <a:latin typeface="Calibri"/>
              </a:rPr>
              <a:t>: Saturday, Dec 12, 10:00am-2:00pm</a:t>
            </a:r>
          </a:p>
          <a:p>
            <a:pPr marL="396720" indent="-396360">
              <a:lnSpc>
                <a:spcPct val="90000"/>
              </a:lnSpc>
              <a:spcBef>
                <a:spcPts val="720"/>
              </a:spcBef>
              <a:buBlip>
                <a:blip r:embed="rId2"/>
              </a:buBlip>
            </a:pPr>
            <a:r>
              <a:rPr lang="en-US" sz="3200" spc="-1" dirty="0">
                <a:solidFill>
                  <a:srgbClr val="000000"/>
                </a:solidFill>
                <a:latin typeface="Calibri"/>
              </a:rPr>
              <a:t>Estimated Expenses:	$30,000</a:t>
            </a:r>
          </a:p>
          <a:p>
            <a:pPr marL="396720" indent="-396360">
              <a:lnSpc>
                <a:spcPct val="90000"/>
              </a:lnSpc>
              <a:spcBef>
                <a:spcPts val="720"/>
              </a:spcBef>
              <a:buBlip>
                <a:blip r:embed="rId2"/>
              </a:buBlip>
            </a:pPr>
            <a:r>
              <a:rPr lang="en-US" sz="3200" spc="-1" dirty="0">
                <a:solidFill>
                  <a:srgbClr val="000000"/>
                </a:solidFill>
                <a:latin typeface="Calibri"/>
              </a:rPr>
              <a:t>City Funding:			</a:t>
            </a:r>
            <a:r>
              <a:rPr lang="en-US" sz="3200" b="1" spc="-1" dirty="0">
                <a:solidFill>
                  <a:srgbClr val="000000"/>
                </a:solidFill>
                <a:highlight>
                  <a:srgbClr val="FFFF00"/>
                </a:highlight>
                <a:latin typeface="Calibri"/>
              </a:rPr>
              <a:t>TBD</a:t>
            </a:r>
          </a:p>
          <a:p>
            <a:pPr marL="396720" indent="-396360">
              <a:lnSpc>
                <a:spcPct val="90000"/>
              </a:lnSpc>
              <a:spcBef>
                <a:spcPts val="720"/>
              </a:spcBef>
              <a:buBlip>
                <a:blip r:embed="rId2"/>
              </a:buBlip>
            </a:pPr>
            <a:r>
              <a:rPr lang="en-US" sz="3200" spc="-1" dirty="0">
                <a:solidFill>
                  <a:srgbClr val="000000"/>
                </a:solidFill>
                <a:latin typeface="Calibri"/>
              </a:rPr>
              <a:t>Discussion on hold with community partners</a:t>
            </a:r>
          </a:p>
          <a:p>
            <a:pPr marL="396720" indent="-396360">
              <a:lnSpc>
                <a:spcPct val="90000"/>
              </a:lnSpc>
              <a:spcBef>
                <a:spcPts val="720"/>
              </a:spcBef>
              <a:buBlip>
                <a:blip r:embed="rId2"/>
              </a:buBlip>
            </a:pPr>
            <a:r>
              <a:rPr lang="en-US" sz="3200" spc="-1" dirty="0">
                <a:solidFill>
                  <a:srgbClr val="000000"/>
                </a:solidFill>
                <a:latin typeface="Calibri"/>
              </a:rPr>
              <a:t>VCSO &amp; City review are needed</a:t>
            </a:r>
          </a:p>
          <a:p>
            <a:pPr marL="396720" indent="-396360">
              <a:lnSpc>
                <a:spcPct val="90000"/>
              </a:lnSpc>
              <a:spcBef>
                <a:spcPts val="720"/>
              </a:spcBef>
              <a:buBlip>
                <a:blip r:embed="rId2"/>
              </a:buBlip>
            </a:pPr>
            <a:r>
              <a:rPr lang="en-US" sz="3200" spc="-1" dirty="0">
                <a:solidFill>
                  <a:srgbClr val="000000"/>
                </a:solidFill>
                <a:latin typeface="Calibri"/>
              </a:rPr>
              <a:t>City permit is required</a:t>
            </a:r>
          </a:p>
          <a:p>
            <a:pPr marL="396720" indent="-396360">
              <a:lnSpc>
                <a:spcPct val="90000"/>
              </a:lnSpc>
              <a:spcBef>
                <a:spcPts val="720"/>
              </a:spcBef>
              <a:buBlip>
                <a:blip r:embed="rId2"/>
              </a:buBlip>
            </a:pPr>
            <a:endParaRPr lang="en-US" sz="3200" spc="-1" dirty="0">
              <a:solidFill>
                <a:srgbClr val="000000"/>
              </a:solidFill>
              <a:latin typeface="Calibri"/>
            </a:endParaRPr>
          </a:p>
          <a:p>
            <a:pPr>
              <a:lnSpc>
                <a:spcPct val="100000"/>
              </a:lnSpc>
              <a:spcBef>
                <a:spcPts val="720"/>
              </a:spcBef>
            </a:pPr>
            <a:endParaRPr lang="en-US" sz="3600" b="0" strike="noStrike" spc="-1" dirty="0">
              <a:solidFill>
                <a:srgbClr val="000000"/>
              </a:solidFill>
              <a:latin typeface="Calibri"/>
            </a:endParaRPr>
          </a:p>
        </p:txBody>
      </p:sp>
      <p:sp>
        <p:nvSpPr>
          <p:cNvPr id="4" name="CustomShape 4">
            <a:extLst>
              <a:ext uri="{FF2B5EF4-FFF2-40B4-BE49-F238E27FC236}">
                <a16:creationId xmlns:a16="http://schemas.microsoft.com/office/drawing/2014/main" id="{7607C383-B4FB-4E89-87CB-3A6B2C402D18}"/>
              </a:ext>
            </a:extLst>
          </p:cNvPr>
          <p:cNvSpPr/>
          <p:nvPr/>
        </p:nvSpPr>
        <p:spPr>
          <a:xfrm>
            <a:off x="312480" y="6248520"/>
            <a:ext cx="852588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400" b="1" strike="noStrike" spc="-1" dirty="0">
                <a:solidFill>
                  <a:srgbClr val="000000"/>
                </a:solidFill>
                <a:latin typeface="Calibri"/>
                <a:ea typeface="DejaVu Sans"/>
              </a:rPr>
              <a:t>805.482.1996		  			www.pvrpd.org</a:t>
            </a:r>
            <a:endParaRPr lang="en-US" sz="2400" b="0" strike="noStrike" spc="-1" dirty="0">
              <a:latin typeface="Arial"/>
            </a:endParaRPr>
          </a:p>
        </p:txBody>
      </p:sp>
    </p:spTree>
    <p:extLst>
      <p:ext uri="{BB962C8B-B14F-4D97-AF65-F5344CB8AC3E}">
        <p14:creationId xmlns:p14="http://schemas.microsoft.com/office/powerpoint/2010/main" val="3681926669"/>
      </p:ext>
    </p:extLst>
  </p:cSld>
  <p:clrMapOvr>
    <a:masterClrMapping/>
  </p:clrMapOvr>
  <p:transition>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380879" y="360720"/>
            <a:ext cx="7165229" cy="1163160"/>
          </a:xfrm>
          <a:prstGeom prst="rect">
            <a:avLst/>
          </a:prstGeom>
          <a:noFill/>
          <a:ln>
            <a:noFill/>
          </a:ln>
        </p:spPr>
        <p:txBody>
          <a:bodyPr lIns="0" tIns="0" rIns="0" bIns="0"/>
          <a:lstStyle/>
          <a:p>
            <a:pPr>
              <a:lnSpc>
                <a:spcPct val="90000"/>
              </a:lnSpc>
            </a:pPr>
            <a:r>
              <a:rPr lang="en-US" sz="48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cs typeface="Arial" charset="0"/>
              </a:rPr>
              <a:t>3. 1-Day Parade</a:t>
            </a:r>
          </a:p>
        </p:txBody>
      </p:sp>
      <p:sp>
        <p:nvSpPr>
          <p:cNvPr id="92" name="TextShape 2"/>
          <p:cNvSpPr txBox="1"/>
          <p:nvPr/>
        </p:nvSpPr>
        <p:spPr>
          <a:xfrm>
            <a:off x="380880" y="1523880"/>
            <a:ext cx="8381520" cy="4364856"/>
          </a:xfrm>
          <a:prstGeom prst="rect">
            <a:avLst/>
          </a:prstGeom>
          <a:noFill/>
          <a:ln>
            <a:noFill/>
          </a:ln>
        </p:spPr>
        <p:txBody>
          <a:bodyPr lIns="0" tIns="0" rIns="0" bIns="0"/>
          <a:lstStyle/>
          <a:p>
            <a:pPr marL="396720" indent="-396360">
              <a:lnSpc>
                <a:spcPct val="90000"/>
              </a:lnSpc>
              <a:spcBef>
                <a:spcPts val="720"/>
              </a:spcBef>
              <a:buBlip>
                <a:blip r:embed="rId2"/>
              </a:buBlip>
            </a:pPr>
            <a:r>
              <a:rPr lang="en-US" sz="3200" b="0" strike="noStrike" spc="-1" dirty="0">
                <a:solidFill>
                  <a:srgbClr val="000000"/>
                </a:solidFill>
                <a:latin typeface="Calibri"/>
              </a:rPr>
              <a:t>Vehicle convoy throughout the community</a:t>
            </a:r>
          </a:p>
          <a:p>
            <a:pPr marL="396720" indent="-396360">
              <a:lnSpc>
                <a:spcPct val="90000"/>
              </a:lnSpc>
              <a:spcBef>
                <a:spcPts val="720"/>
              </a:spcBef>
              <a:buBlip>
                <a:blip r:embed="rId2"/>
              </a:buBlip>
            </a:pPr>
            <a:r>
              <a:rPr lang="en-US" sz="3200" spc="-1" dirty="0">
                <a:solidFill>
                  <a:srgbClr val="000000"/>
                </a:solidFill>
                <a:latin typeface="Calibri"/>
              </a:rPr>
              <a:t>One day, 8:00am-6:00pm</a:t>
            </a:r>
          </a:p>
          <a:p>
            <a:pPr marL="396720" indent="-396360">
              <a:lnSpc>
                <a:spcPct val="90000"/>
              </a:lnSpc>
              <a:spcBef>
                <a:spcPts val="720"/>
              </a:spcBef>
              <a:buBlip>
                <a:blip r:embed="rId2"/>
              </a:buBlip>
            </a:pPr>
            <a:r>
              <a:rPr lang="en-US" sz="3200" spc="-1" dirty="0">
                <a:solidFill>
                  <a:srgbClr val="000000"/>
                </a:solidFill>
                <a:latin typeface="Calibri"/>
              </a:rPr>
              <a:t>Saturday, December 12</a:t>
            </a:r>
          </a:p>
          <a:p>
            <a:pPr marL="396720" indent="-396360">
              <a:lnSpc>
                <a:spcPct val="90000"/>
              </a:lnSpc>
              <a:spcBef>
                <a:spcPts val="720"/>
              </a:spcBef>
              <a:buBlip>
                <a:blip r:embed="rId2"/>
              </a:buBlip>
            </a:pPr>
            <a:r>
              <a:rPr lang="en-US" sz="3200" spc="-1" dirty="0">
                <a:solidFill>
                  <a:srgbClr val="000000"/>
                </a:solidFill>
                <a:latin typeface="Calibri"/>
              </a:rPr>
              <a:t>Estimated expenses: 	$22,100</a:t>
            </a:r>
          </a:p>
          <a:p>
            <a:pPr marL="396720" indent="-396360">
              <a:lnSpc>
                <a:spcPct val="90000"/>
              </a:lnSpc>
              <a:spcBef>
                <a:spcPts val="720"/>
              </a:spcBef>
              <a:buBlip>
                <a:blip r:embed="rId2"/>
              </a:buBlip>
            </a:pPr>
            <a:r>
              <a:rPr lang="en-US" sz="3200" spc="-1" dirty="0">
                <a:solidFill>
                  <a:srgbClr val="000000"/>
                </a:solidFill>
                <a:latin typeface="Calibri"/>
              </a:rPr>
              <a:t>City funding:			$10,000</a:t>
            </a:r>
          </a:p>
          <a:p>
            <a:pPr marL="396720" indent="-396360">
              <a:lnSpc>
                <a:spcPct val="90000"/>
              </a:lnSpc>
              <a:spcBef>
                <a:spcPts val="720"/>
              </a:spcBef>
              <a:buBlip>
                <a:blip r:embed="rId2"/>
              </a:buBlip>
            </a:pPr>
            <a:r>
              <a:rPr lang="en-US" sz="3200" spc="-1" dirty="0">
                <a:solidFill>
                  <a:srgbClr val="000000"/>
                </a:solidFill>
                <a:latin typeface="Calibri"/>
              </a:rPr>
              <a:t>Discussion on hold with community partners</a:t>
            </a:r>
          </a:p>
          <a:p>
            <a:pPr marL="396720" indent="-396360">
              <a:lnSpc>
                <a:spcPct val="90000"/>
              </a:lnSpc>
              <a:spcBef>
                <a:spcPts val="720"/>
              </a:spcBef>
              <a:buBlip>
                <a:blip r:embed="rId2"/>
              </a:buBlip>
            </a:pPr>
            <a:r>
              <a:rPr lang="en-US" sz="3200" spc="-1" dirty="0">
                <a:solidFill>
                  <a:srgbClr val="000000"/>
                </a:solidFill>
                <a:latin typeface="Calibri"/>
              </a:rPr>
              <a:t>VCSO &amp; City review are needed</a:t>
            </a:r>
          </a:p>
          <a:p>
            <a:pPr marL="396720" indent="-396360">
              <a:lnSpc>
                <a:spcPct val="90000"/>
              </a:lnSpc>
              <a:spcBef>
                <a:spcPts val="720"/>
              </a:spcBef>
              <a:buBlip>
                <a:blip r:embed="rId2"/>
              </a:buBlip>
            </a:pPr>
            <a:r>
              <a:rPr lang="en-US" sz="3200" spc="-1" dirty="0">
                <a:solidFill>
                  <a:srgbClr val="000000"/>
                </a:solidFill>
                <a:latin typeface="Calibri"/>
              </a:rPr>
              <a:t>No City permit required</a:t>
            </a:r>
          </a:p>
          <a:p>
            <a:pPr>
              <a:lnSpc>
                <a:spcPct val="100000"/>
              </a:lnSpc>
              <a:spcBef>
                <a:spcPts val="720"/>
              </a:spcBef>
            </a:pPr>
            <a:r>
              <a:rPr lang="en-US" sz="3600" b="0" strike="noStrike" spc="-1" dirty="0">
                <a:solidFill>
                  <a:srgbClr val="000000"/>
                </a:solidFill>
                <a:latin typeface="Calibri"/>
              </a:rPr>
              <a:t>	</a:t>
            </a:r>
          </a:p>
        </p:txBody>
      </p:sp>
      <p:sp>
        <p:nvSpPr>
          <p:cNvPr id="4" name="CustomShape 4">
            <a:extLst>
              <a:ext uri="{FF2B5EF4-FFF2-40B4-BE49-F238E27FC236}">
                <a16:creationId xmlns:a16="http://schemas.microsoft.com/office/drawing/2014/main" id="{7607C383-B4FB-4E89-87CB-3A6B2C402D18}"/>
              </a:ext>
            </a:extLst>
          </p:cNvPr>
          <p:cNvSpPr/>
          <p:nvPr/>
        </p:nvSpPr>
        <p:spPr>
          <a:xfrm>
            <a:off x="312480" y="6248520"/>
            <a:ext cx="852588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400" b="1" strike="noStrike" spc="-1" dirty="0">
                <a:solidFill>
                  <a:srgbClr val="000000"/>
                </a:solidFill>
                <a:latin typeface="Calibri"/>
                <a:ea typeface="DejaVu Sans"/>
              </a:rPr>
              <a:t>805.482.1996		  			www.pvrpd.org</a:t>
            </a:r>
            <a:endParaRPr lang="en-US" sz="2400" b="0" strike="noStrike" spc="-1" dirty="0">
              <a:latin typeface="Arial"/>
            </a:endParaRPr>
          </a:p>
        </p:txBody>
      </p:sp>
    </p:spTree>
    <p:extLst>
      <p:ext uri="{BB962C8B-B14F-4D97-AF65-F5344CB8AC3E}">
        <p14:creationId xmlns:p14="http://schemas.microsoft.com/office/powerpoint/2010/main" val="3570211075"/>
      </p:ext>
    </p:extLst>
  </p:cSld>
  <p:clrMapOvr>
    <a:masterClrMapping/>
  </p:clrMapOvr>
  <p:transition>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91" name="TextShape 1"/>
          <p:cNvSpPr txBox="1"/>
          <p:nvPr/>
        </p:nvSpPr>
        <p:spPr>
          <a:xfrm>
            <a:off x="380879" y="360720"/>
            <a:ext cx="7165229" cy="1163160"/>
          </a:xfrm>
          <a:prstGeom prst="rect">
            <a:avLst/>
          </a:prstGeom>
          <a:noFill/>
          <a:ln>
            <a:noFill/>
          </a:ln>
        </p:spPr>
        <p:txBody>
          <a:bodyPr lIns="0" tIns="0" rIns="0" bIns="0"/>
          <a:lstStyle/>
          <a:p>
            <a:pPr>
              <a:lnSpc>
                <a:spcPct val="90000"/>
              </a:lnSpc>
            </a:pPr>
            <a:r>
              <a:rPr lang="en-US" sz="48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cs typeface="Arial" charset="0"/>
              </a:rPr>
              <a:t>4. 2-Day Parade Option</a:t>
            </a:r>
          </a:p>
        </p:txBody>
      </p:sp>
      <p:sp>
        <p:nvSpPr>
          <p:cNvPr id="92" name="TextShape 2"/>
          <p:cNvSpPr txBox="1"/>
          <p:nvPr/>
        </p:nvSpPr>
        <p:spPr>
          <a:xfrm>
            <a:off x="380880" y="1523880"/>
            <a:ext cx="8381520" cy="4364856"/>
          </a:xfrm>
          <a:prstGeom prst="rect">
            <a:avLst/>
          </a:prstGeom>
          <a:noFill/>
          <a:ln>
            <a:noFill/>
          </a:ln>
        </p:spPr>
        <p:txBody>
          <a:bodyPr lIns="0" tIns="0" rIns="0" bIns="0"/>
          <a:lstStyle/>
          <a:p>
            <a:pPr marL="396720" indent="-396360">
              <a:lnSpc>
                <a:spcPct val="90000"/>
              </a:lnSpc>
              <a:spcBef>
                <a:spcPts val="720"/>
              </a:spcBef>
              <a:buBlip>
                <a:blip r:embed="rId4"/>
              </a:buBlip>
            </a:pPr>
            <a:r>
              <a:rPr lang="en-US" sz="3200" b="0" strike="noStrike" spc="-1" dirty="0">
                <a:solidFill>
                  <a:srgbClr val="000000"/>
                </a:solidFill>
                <a:latin typeface="Calibri"/>
              </a:rPr>
              <a:t>Vehicle convoy throughout the community</a:t>
            </a:r>
          </a:p>
          <a:p>
            <a:pPr marL="396720" indent="-396360">
              <a:lnSpc>
                <a:spcPct val="90000"/>
              </a:lnSpc>
              <a:spcBef>
                <a:spcPts val="720"/>
              </a:spcBef>
              <a:buBlip>
                <a:blip r:embed="rId4"/>
              </a:buBlip>
            </a:pPr>
            <a:r>
              <a:rPr lang="en-US" sz="3200" spc="-1" dirty="0">
                <a:solidFill>
                  <a:srgbClr val="000000"/>
                </a:solidFill>
                <a:latin typeface="Calibri"/>
              </a:rPr>
              <a:t>Two days, 9:00am-6:00pm</a:t>
            </a:r>
          </a:p>
          <a:p>
            <a:pPr marL="396720" indent="-396360">
              <a:lnSpc>
                <a:spcPct val="90000"/>
              </a:lnSpc>
              <a:spcBef>
                <a:spcPts val="720"/>
              </a:spcBef>
              <a:buBlip>
                <a:blip r:embed="rId4"/>
              </a:buBlip>
            </a:pPr>
            <a:r>
              <a:rPr lang="en-US" sz="3200" spc="-1" dirty="0">
                <a:solidFill>
                  <a:srgbClr val="000000"/>
                </a:solidFill>
                <a:latin typeface="Calibri"/>
              </a:rPr>
              <a:t>December 12 &amp; 13  </a:t>
            </a:r>
            <a:r>
              <a:rPr lang="en-US" sz="3200" b="1" spc="-1" dirty="0">
                <a:solidFill>
                  <a:srgbClr val="000000"/>
                </a:solidFill>
                <a:latin typeface="Calibri"/>
              </a:rPr>
              <a:t>-or-  </a:t>
            </a:r>
            <a:r>
              <a:rPr lang="en-US" sz="3200" spc="-1" dirty="0">
                <a:solidFill>
                  <a:srgbClr val="000000"/>
                </a:solidFill>
                <a:latin typeface="Calibri"/>
              </a:rPr>
              <a:t>December 12 &amp; 19</a:t>
            </a:r>
          </a:p>
          <a:p>
            <a:pPr marL="396720" indent="-396360">
              <a:lnSpc>
                <a:spcPct val="90000"/>
              </a:lnSpc>
              <a:spcBef>
                <a:spcPts val="720"/>
              </a:spcBef>
              <a:buBlip>
                <a:blip r:embed="rId4"/>
              </a:buBlip>
            </a:pPr>
            <a:r>
              <a:rPr lang="en-US" sz="3200" spc="-1" dirty="0">
                <a:solidFill>
                  <a:srgbClr val="000000"/>
                </a:solidFill>
                <a:latin typeface="Calibri"/>
              </a:rPr>
              <a:t>Estimated expenses: 	$26,500</a:t>
            </a:r>
          </a:p>
          <a:p>
            <a:pPr marL="396720" indent="-396360">
              <a:lnSpc>
                <a:spcPct val="90000"/>
              </a:lnSpc>
              <a:spcBef>
                <a:spcPts val="720"/>
              </a:spcBef>
              <a:buBlip>
                <a:blip r:embed="rId4"/>
              </a:buBlip>
            </a:pPr>
            <a:r>
              <a:rPr lang="en-US" sz="3200" spc="-1" dirty="0">
                <a:solidFill>
                  <a:srgbClr val="000000"/>
                </a:solidFill>
                <a:latin typeface="Calibri"/>
              </a:rPr>
              <a:t>City funding:			$10,000</a:t>
            </a:r>
          </a:p>
          <a:p>
            <a:pPr marL="396720" indent="-396360">
              <a:lnSpc>
                <a:spcPct val="90000"/>
              </a:lnSpc>
              <a:spcBef>
                <a:spcPts val="720"/>
              </a:spcBef>
              <a:buBlip>
                <a:blip r:embed="rId4"/>
              </a:buBlip>
            </a:pPr>
            <a:r>
              <a:rPr lang="en-US" sz="3200" spc="-1" dirty="0">
                <a:solidFill>
                  <a:srgbClr val="000000"/>
                </a:solidFill>
                <a:latin typeface="Calibri"/>
              </a:rPr>
              <a:t>Discussion on hold with community partners</a:t>
            </a:r>
          </a:p>
          <a:p>
            <a:pPr marL="396720" indent="-396360">
              <a:lnSpc>
                <a:spcPct val="90000"/>
              </a:lnSpc>
              <a:spcBef>
                <a:spcPts val="720"/>
              </a:spcBef>
              <a:buBlip>
                <a:blip r:embed="rId4"/>
              </a:buBlip>
            </a:pPr>
            <a:r>
              <a:rPr lang="en-US" sz="3200" spc="-1" dirty="0">
                <a:solidFill>
                  <a:srgbClr val="000000"/>
                </a:solidFill>
                <a:latin typeface="Calibri"/>
              </a:rPr>
              <a:t>VCSO &amp; City review are needed</a:t>
            </a:r>
          </a:p>
          <a:p>
            <a:pPr marL="396720" indent="-396360">
              <a:lnSpc>
                <a:spcPct val="90000"/>
              </a:lnSpc>
              <a:spcBef>
                <a:spcPts val="720"/>
              </a:spcBef>
              <a:buBlip>
                <a:blip r:embed="rId4"/>
              </a:buBlip>
            </a:pPr>
            <a:r>
              <a:rPr lang="en-US" sz="3200" spc="-1" dirty="0">
                <a:solidFill>
                  <a:srgbClr val="000000"/>
                </a:solidFill>
                <a:latin typeface="Calibri"/>
              </a:rPr>
              <a:t>No City permit required</a:t>
            </a:r>
          </a:p>
          <a:p>
            <a:pPr marL="914760" lvl="2">
              <a:lnSpc>
                <a:spcPct val="90000"/>
              </a:lnSpc>
              <a:spcBef>
                <a:spcPts val="720"/>
              </a:spcBef>
            </a:pPr>
            <a:endParaRPr lang="en-US" sz="3200" spc="-1" dirty="0">
              <a:solidFill>
                <a:srgbClr val="000000"/>
              </a:solidFill>
              <a:latin typeface="Calibri"/>
            </a:endParaRPr>
          </a:p>
          <a:p>
            <a:pPr>
              <a:lnSpc>
                <a:spcPct val="100000"/>
              </a:lnSpc>
              <a:spcBef>
                <a:spcPts val="720"/>
              </a:spcBef>
            </a:pPr>
            <a:r>
              <a:rPr lang="en-US" sz="3600" b="0" strike="noStrike" spc="-1" dirty="0">
                <a:solidFill>
                  <a:srgbClr val="000000"/>
                </a:solidFill>
                <a:latin typeface="Calibri"/>
              </a:rPr>
              <a:t>	</a:t>
            </a:r>
          </a:p>
        </p:txBody>
      </p:sp>
      <p:sp>
        <p:nvSpPr>
          <p:cNvPr id="4" name="CustomShape 4">
            <a:extLst>
              <a:ext uri="{FF2B5EF4-FFF2-40B4-BE49-F238E27FC236}">
                <a16:creationId xmlns:a16="http://schemas.microsoft.com/office/drawing/2014/main" id="{7607C383-B4FB-4E89-87CB-3A6B2C402D18}"/>
              </a:ext>
            </a:extLst>
          </p:cNvPr>
          <p:cNvSpPr/>
          <p:nvPr/>
        </p:nvSpPr>
        <p:spPr>
          <a:xfrm>
            <a:off x="312480" y="6248520"/>
            <a:ext cx="852588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400" b="1" strike="noStrike" spc="-1" dirty="0">
                <a:solidFill>
                  <a:srgbClr val="000000"/>
                </a:solidFill>
                <a:latin typeface="Calibri"/>
                <a:ea typeface="DejaVu Sans"/>
              </a:rPr>
              <a:t>805.482.1996		  			www.pvrpd.org</a:t>
            </a:r>
            <a:endParaRPr lang="en-US" sz="2400" b="0" strike="noStrike" spc="-1" dirty="0">
              <a:latin typeface="Arial"/>
            </a:endParaRPr>
          </a:p>
        </p:txBody>
      </p:sp>
    </p:spTree>
    <p:extLst>
      <p:ext uri="{BB962C8B-B14F-4D97-AF65-F5344CB8AC3E}">
        <p14:creationId xmlns:p14="http://schemas.microsoft.com/office/powerpoint/2010/main" val="3757323687"/>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91" name="TextShape 1"/>
          <p:cNvSpPr txBox="1"/>
          <p:nvPr/>
        </p:nvSpPr>
        <p:spPr>
          <a:xfrm>
            <a:off x="380879" y="360720"/>
            <a:ext cx="7165229" cy="1163160"/>
          </a:xfrm>
          <a:prstGeom prst="rect">
            <a:avLst/>
          </a:prstGeom>
          <a:noFill/>
          <a:ln>
            <a:noFill/>
          </a:ln>
        </p:spPr>
        <p:txBody>
          <a:bodyPr lIns="0" tIns="0" rIns="0" bIns="0"/>
          <a:lstStyle/>
          <a:p>
            <a:pPr>
              <a:lnSpc>
                <a:spcPct val="90000"/>
              </a:lnSpc>
            </a:pPr>
            <a:r>
              <a:rPr lang="en-US" sz="48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cs typeface="Arial" charset="0"/>
              </a:rPr>
              <a:t>5. Plan for 2021 Option</a:t>
            </a:r>
          </a:p>
        </p:txBody>
      </p:sp>
      <p:sp>
        <p:nvSpPr>
          <p:cNvPr id="92" name="TextShape 2"/>
          <p:cNvSpPr txBox="1"/>
          <p:nvPr/>
        </p:nvSpPr>
        <p:spPr>
          <a:xfrm>
            <a:off x="380880" y="1523880"/>
            <a:ext cx="8381520" cy="4364856"/>
          </a:xfrm>
          <a:prstGeom prst="rect">
            <a:avLst/>
          </a:prstGeom>
          <a:noFill/>
          <a:ln>
            <a:noFill/>
          </a:ln>
        </p:spPr>
        <p:txBody>
          <a:bodyPr lIns="0" tIns="0" rIns="0" bIns="0"/>
          <a:lstStyle/>
          <a:p>
            <a:pPr marL="396720" indent="-396360">
              <a:lnSpc>
                <a:spcPct val="90000"/>
              </a:lnSpc>
              <a:spcBef>
                <a:spcPts val="720"/>
              </a:spcBef>
              <a:buBlip>
                <a:blip r:embed="rId4"/>
              </a:buBlip>
            </a:pPr>
            <a:r>
              <a:rPr lang="en-US" sz="3200" spc="-1" dirty="0">
                <a:solidFill>
                  <a:srgbClr val="000000"/>
                </a:solidFill>
                <a:latin typeface="Calibri"/>
              </a:rPr>
              <a:t>Refocus efforts on current and upcoming non-Christmas Parade projects</a:t>
            </a:r>
          </a:p>
          <a:p>
            <a:pPr marL="396720" indent="-396360">
              <a:lnSpc>
                <a:spcPct val="90000"/>
              </a:lnSpc>
              <a:spcBef>
                <a:spcPts val="720"/>
              </a:spcBef>
              <a:buBlip>
                <a:blip r:embed="rId4"/>
              </a:buBlip>
            </a:pPr>
            <a:r>
              <a:rPr lang="en-US" sz="3200" spc="-1" dirty="0">
                <a:solidFill>
                  <a:srgbClr val="000000"/>
                </a:solidFill>
                <a:latin typeface="Calibri"/>
              </a:rPr>
              <a:t>Apply for City’s 2021 Community Events Funding Grant</a:t>
            </a:r>
          </a:p>
          <a:p>
            <a:pPr marL="396720" indent="-396360">
              <a:lnSpc>
                <a:spcPct val="90000"/>
              </a:lnSpc>
              <a:spcBef>
                <a:spcPts val="720"/>
              </a:spcBef>
              <a:buBlip>
                <a:blip r:embed="rId4"/>
              </a:buBlip>
            </a:pPr>
            <a:endParaRPr lang="en-US" sz="3200" spc="-1" dirty="0">
              <a:solidFill>
                <a:srgbClr val="000000"/>
              </a:solidFill>
              <a:latin typeface="Calibri"/>
            </a:endParaRPr>
          </a:p>
          <a:p>
            <a:pPr marL="396720" indent="-396360">
              <a:lnSpc>
                <a:spcPct val="90000"/>
              </a:lnSpc>
              <a:spcBef>
                <a:spcPts val="720"/>
              </a:spcBef>
              <a:buBlip>
                <a:blip r:embed="rId4"/>
              </a:buBlip>
            </a:pPr>
            <a:endParaRPr lang="en-US" sz="3200" spc="-1" dirty="0">
              <a:solidFill>
                <a:srgbClr val="000000"/>
              </a:solidFill>
              <a:latin typeface="Calibri"/>
            </a:endParaRPr>
          </a:p>
          <a:p>
            <a:pPr marL="914760" lvl="2">
              <a:lnSpc>
                <a:spcPct val="90000"/>
              </a:lnSpc>
              <a:spcBef>
                <a:spcPts val="720"/>
              </a:spcBef>
            </a:pPr>
            <a:endParaRPr lang="en-US" sz="3200" spc="-1" dirty="0">
              <a:solidFill>
                <a:srgbClr val="000000"/>
              </a:solidFill>
              <a:latin typeface="Calibri"/>
            </a:endParaRPr>
          </a:p>
          <a:p>
            <a:pPr>
              <a:lnSpc>
                <a:spcPct val="100000"/>
              </a:lnSpc>
              <a:spcBef>
                <a:spcPts val="720"/>
              </a:spcBef>
            </a:pPr>
            <a:r>
              <a:rPr lang="en-US" sz="3600" b="0" strike="noStrike" spc="-1" dirty="0">
                <a:solidFill>
                  <a:srgbClr val="000000"/>
                </a:solidFill>
                <a:latin typeface="Calibri"/>
              </a:rPr>
              <a:t>	</a:t>
            </a:r>
          </a:p>
        </p:txBody>
      </p:sp>
      <p:sp>
        <p:nvSpPr>
          <p:cNvPr id="4" name="CustomShape 4">
            <a:extLst>
              <a:ext uri="{FF2B5EF4-FFF2-40B4-BE49-F238E27FC236}">
                <a16:creationId xmlns:a16="http://schemas.microsoft.com/office/drawing/2014/main" id="{7607C383-B4FB-4E89-87CB-3A6B2C402D18}"/>
              </a:ext>
            </a:extLst>
          </p:cNvPr>
          <p:cNvSpPr/>
          <p:nvPr/>
        </p:nvSpPr>
        <p:spPr>
          <a:xfrm>
            <a:off x="312480" y="6248520"/>
            <a:ext cx="852588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400" b="1" strike="noStrike" spc="-1" dirty="0">
                <a:solidFill>
                  <a:srgbClr val="000000"/>
                </a:solidFill>
                <a:latin typeface="Calibri"/>
                <a:ea typeface="DejaVu Sans"/>
              </a:rPr>
              <a:t>805.482.1996		  			www.pvrpd.org</a:t>
            </a:r>
            <a:endParaRPr lang="en-US" sz="2400" b="0" strike="noStrike" spc="-1" dirty="0">
              <a:latin typeface="Arial"/>
            </a:endParaRPr>
          </a:p>
        </p:txBody>
      </p:sp>
    </p:spTree>
    <p:extLst>
      <p:ext uri="{BB962C8B-B14F-4D97-AF65-F5344CB8AC3E}">
        <p14:creationId xmlns:p14="http://schemas.microsoft.com/office/powerpoint/2010/main" val="1435579104"/>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0" y="3097705"/>
            <a:ext cx="9144000" cy="662589"/>
          </a:xfrm>
          <a:prstGeom prst="rect">
            <a:avLst/>
          </a:prstGeom>
          <a:noFill/>
          <a:ln>
            <a:noFill/>
          </a:ln>
        </p:spPr>
        <p:txBody>
          <a:bodyPr lIns="0" tIns="0" rIns="0" bIns="0"/>
          <a:lstStyle/>
          <a:p>
            <a:pPr algn="ctr">
              <a:lnSpc>
                <a:spcPct val="90000"/>
              </a:lnSpc>
            </a:pPr>
            <a:r>
              <a:rPr lang="en-US" sz="4800" spc="-150" dirty="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cs typeface="Arial" charset="0"/>
              </a:rPr>
              <a:t>Questions &amp; Discussion</a:t>
            </a:r>
          </a:p>
        </p:txBody>
      </p:sp>
      <p:sp>
        <p:nvSpPr>
          <p:cNvPr id="4" name="CustomShape 4">
            <a:extLst>
              <a:ext uri="{FF2B5EF4-FFF2-40B4-BE49-F238E27FC236}">
                <a16:creationId xmlns:a16="http://schemas.microsoft.com/office/drawing/2014/main" id="{7607C383-B4FB-4E89-87CB-3A6B2C402D18}"/>
              </a:ext>
            </a:extLst>
          </p:cNvPr>
          <p:cNvSpPr/>
          <p:nvPr/>
        </p:nvSpPr>
        <p:spPr>
          <a:xfrm>
            <a:off x="312480" y="6248520"/>
            <a:ext cx="8525880" cy="45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400" b="1" strike="noStrike" spc="-1" dirty="0">
                <a:solidFill>
                  <a:srgbClr val="000000"/>
                </a:solidFill>
                <a:latin typeface="Calibri"/>
                <a:ea typeface="DejaVu Sans"/>
              </a:rPr>
              <a:t>805.482.1996		  			www.pvrpd.org</a:t>
            </a:r>
            <a:endParaRPr lang="en-US" sz="2400" b="0" strike="noStrike" spc="-1" dirty="0">
              <a:latin typeface="Arial"/>
            </a:endParaRPr>
          </a:p>
        </p:txBody>
      </p:sp>
    </p:spTree>
    <p:extLst>
      <p:ext uri="{BB962C8B-B14F-4D97-AF65-F5344CB8AC3E}">
        <p14:creationId xmlns:p14="http://schemas.microsoft.com/office/powerpoint/2010/main" val="1112053017"/>
      </p:ext>
    </p:extLst>
  </p:cSld>
  <p:clrMapOvr>
    <a:masterClrMapping/>
  </p:clrMapOvr>
  <p:transition>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1_White with Blue Bar Segoe Template</Template>
  <TotalTime>8844</TotalTime>
  <Words>623</Words>
  <Application>Microsoft Office PowerPoint</Application>
  <PresentationFormat>On-screen Show (4:3)</PresentationFormat>
  <Paragraphs>76</Paragraphs>
  <Slides>8</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Symbol</vt:lpstr>
      <vt:lpstr>Times New Roman</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Macy Trueblood</dc:creator>
  <dc:description/>
  <cp:lastModifiedBy>Connor Soudani</cp:lastModifiedBy>
  <cp:revision>387</cp:revision>
  <cp:lastPrinted>2020-09-18T19:47:48Z</cp:lastPrinted>
  <dcterms:created xsi:type="dcterms:W3CDTF">2012-04-26T22:05:12Z</dcterms:created>
  <dcterms:modified xsi:type="dcterms:W3CDTF">2020-10-14T23:25:30Z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13</vt:i4>
  </property>
  <property fmtid="{D5CDD505-2E9C-101B-9397-08002B2CF9AE}" pid="12" name="_TemplateID">
    <vt:lpwstr>TC102867899990</vt:lpwstr>
  </property>
</Properties>
</file>